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4"/>
  </p:sldMasterIdLst>
  <p:notesMasterIdLst>
    <p:notesMasterId r:id="rId10"/>
  </p:notesMasterIdLst>
  <p:handoutMasterIdLst>
    <p:handoutMasterId r:id="rId11"/>
  </p:handoutMasterIdLst>
  <p:sldIdLst>
    <p:sldId id="568" r:id="rId5"/>
    <p:sldId id="389" r:id="rId6"/>
    <p:sldId id="569" r:id="rId7"/>
    <p:sldId id="565" r:id="rId8"/>
    <p:sldId id="570" r:id="rId9"/>
  </p:sldIdLst>
  <p:sldSz cx="12195175" cy="6859588"/>
  <p:notesSz cx="6858000" cy="9144000"/>
  <p:defaultTextStyle>
    <a:defPPr>
      <a:defRPr lang="en-US"/>
    </a:defPPr>
    <a:lvl1pPr marL="0" indent="0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Arial" pitchFamily="34" charset="0"/>
      <a:buNone/>
      <a:defRPr lang="en-US" sz="2000" kern="1200" dirty="0">
        <a:solidFill>
          <a:schemeClr val="tx1"/>
        </a:solidFill>
        <a:latin typeface="+mn-lt"/>
        <a:ea typeface="+mn-ea"/>
        <a:cs typeface="+mn-cs"/>
      </a:defRPr>
    </a:lvl1pPr>
    <a:lvl2pPr marL="266700" indent="-266700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Arial" panose="020B0604020202020204" pitchFamily="34" charset="0"/>
      <a:buChar char="–"/>
      <a:defRPr lang="en-US" sz="2000" kern="1200" dirty="0">
        <a:solidFill>
          <a:schemeClr val="tx1"/>
        </a:solidFill>
        <a:latin typeface="+mn-lt"/>
        <a:ea typeface="+mn-ea"/>
        <a:cs typeface="+mn-cs"/>
      </a:defRPr>
    </a:lvl2pPr>
    <a:lvl3pPr marL="534988" indent="-268288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Arial" panose="020B0604020202020204" pitchFamily="34" charset="0"/>
      <a:buChar char="•"/>
      <a:defRPr lang="en-US" sz="2000" kern="1200" dirty="0">
        <a:solidFill>
          <a:schemeClr val="tx1"/>
        </a:solidFill>
        <a:latin typeface="+mn-lt"/>
        <a:ea typeface="+mn-ea"/>
        <a:cs typeface="+mn-cs"/>
      </a:defRPr>
    </a:lvl3pPr>
    <a:lvl4pPr marL="801688" indent="-266700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Arial" panose="020B0604020202020204" pitchFamily="34" charset="0"/>
      <a:buChar char="–"/>
      <a:defRPr lang="en-US" sz="2000" kern="1200" baseline="0" dirty="0">
        <a:solidFill>
          <a:schemeClr val="tx1"/>
        </a:solidFill>
        <a:latin typeface="+mn-lt"/>
        <a:ea typeface="+mn-ea"/>
        <a:cs typeface="+mn-cs"/>
      </a:defRPr>
    </a:lvl4pPr>
    <a:lvl5pPr marL="0" indent="0" algn="l" defTabSz="1088776" rtl="0" eaLnBrk="1" latinLnBrk="0" hangingPunct="1">
      <a:lnSpc>
        <a:spcPct val="85000"/>
      </a:lnSpc>
      <a:spcBef>
        <a:spcPts val="1200"/>
      </a:spcBef>
      <a:spcAft>
        <a:spcPts val="600"/>
      </a:spcAft>
      <a:buFont typeface="Arial" pitchFamily="34" charset="0"/>
      <a:buNone/>
      <a:defRPr lang="en-US" sz="2800" b="1" kern="1200" baseline="0" dirty="0">
        <a:solidFill>
          <a:schemeClr val="tx1"/>
        </a:solidFill>
        <a:latin typeface="+mn-lt"/>
        <a:ea typeface="+mn-ea"/>
        <a:cs typeface="+mn-cs"/>
      </a:defRPr>
    </a:lvl5pPr>
    <a:lvl6pPr marL="0" indent="0" algn="l" defTabSz="1088776" rtl="0" eaLnBrk="1" latinLnBrk="0" hangingPunct="1">
      <a:spcBef>
        <a:spcPts val="600"/>
      </a:spcBef>
      <a:spcAft>
        <a:spcPts val="300"/>
      </a:spcAft>
      <a:buFont typeface="Arial" pitchFamily="34" charset="0"/>
      <a:buNone/>
      <a:defRPr sz="2200" b="1" kern="1200">
        <a:solidFill>
          <a:schemeClr val="tx1"/>
        </a:solidFill>
        <a:latin typeface="+mn-lt"/>
        <a:ea typeface="+mn-ea"/>
        <a:cs typeface="+mn-cs"/>
      </a:defRPr>
    </a:lvl6pPr>
    <a:lvl7pPr marL="266700" indent="-266700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+mj-lt"/>
      <a:buAutoNum type="arabicPeriod"/>
      <a:tabLst/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4988" indent="-268288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+mj-lt"/>
      <a:buAutoNum type="alphaLcPeriod"/>
      <a:tabLst/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808038" indent="-271463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+mj-lt"/>
      <a:buAutoNum type="romanLcPeriod"/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amples" id="{411FD422-3206-4E8F-8649-BD844A6A2592}">
          <p14:sldIdLst>
            <p14:sldId id="568"/>
            <p14:sldId id="389"/>
            <p14:sldId id="569"/>
            <p14:sldId id="565"/>
            <p14:sldId id="5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6B1F39-BD84-74DD-AF37-389F88A164ED}" name="Greg Ferraro" initials="GF" userId="S::greg.ferraro@ghd.com::1e05b69e-7caa-4277-be9c-47ec9b95f46d" providerId="AD"/>
  <p188:author id="{ECC00963-C80F-F8D5-7432-507AC08288BA}" name="Ian Dobrindt" initials="ID" userId="S::ian.dobrindt@ghd.com::68f035a6-b048-4242-9b7c-1582e074ded4" providerId="AD"/>
  <p188:author id="{A1DD47E9-86EE-27DC-825D-453977D6660A}" name="Ian Dobrindt" initials="ID" userId="S::Ian.Dobrindt@ghd.com::68f035a6-b048-4242-9b7c-1582e074ded4" providerId="AD"/>
  <p188:author id="{EA430AF0-8508-EF59-1189-DC65D19F87F3}" name="Kevin Campbell" initials="KC" userId="S::Kevin.Campbell@ghd.com::79cb7225-9727-4819-ba57-4460db82c1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62"/>
    <a:srgbClr val="003763"/>
    <a:srgbClr val="3FB289"/>
    <a:srgbClr val="FFC542"/>
    <a:srgbClr val="FF6A41"/>
    <a:srgbClr val="7F9BB0"/>
    <a:srgbClr val="7FDEF0"/>
    <a:srgbClr val="7FCCB0"/>
    <a:srgbClr val="FFD981"/>
    <a:srgbClr val="FF9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183B72-483B-10EA-B875-E755519FAD92}" v="2" dt="2024-05-08T20:32:53.920"/>
  </p1510:revLst>
</p1510:revInfo>
</file>

<file path=ppt/tableStyles.xml><?xml version="1.0" encoding="utf-8"?>
<a:tblStyleLst xmlns:a="http://schemas.openxmlformats.org/drawingml/2006/main" def="{E7693198-2ADA-43D8-B9AD-E03B44EFECEA}">
  <a:tblStyle styleId="{E7693198-2ADA-43D8-B9AD-E03B44EFECEA}" styleName="GHD Grid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rgbClr val="A2A2A2"/>
              </a:solidFill>
            </a:ln>
          </a:left>
          <a:right>
            <a:ln w="12700" cmpd="sng">
              <a:solidFill>
                <a:srgbClr val="A2A2A2"/>
              </a:solidFill>
            </a:ln>
          </a:right>
          <a:top>
            <a:ln w="12700" cmpd="sng">
              <a:solidFill>
                <a:srgbClr val="A2A2A2"/>
              </a:solidFill>
            </a:ln>
          </a:top>
          <a:bottom>
            <a:ln w="12700" cmpd="sng">
              <a:solidFill>
                <a:srgbClr val="A2A2A2"/>
              </a:solidFill>
            </a:ln>
          </a:bottom>
          <a:insideH>
            <a:ln w="12700" cmpd="sng">
              <a:solidFill>
                <a:srgbClr val="A2A2A2"/>
              </a:solidFill>
            </a:ln>
          </a:insideH>
          <a:insideV>
            <a:ln w="12700" cmpd="sng">
              <a:solidFill>
                <a:srgbClr val="A2A2A2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2F2F2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2F2F2"/>
          </a:solidFill>
        </a:fill>
      </a:tcStyle>
    </a:band1V>
    <a:band2V>
      <a:tcStyle>
        <a:tcBdr/>
      </a:tcStyle>
    </a:band2V>
    <a:lastCol>
      <a:tcTxStyle b="off">
        <a:fontRef idx="minor">
          <a:prstClr val="black"/>
        </a:fontRef>
        <a:schemeClr val="dk1"/>
      </a:tcTxStyle>
      <a:tcStyle>
        <a:tcBdr/>
        <a:fill>
          <a:solidFill>
            <a:srgbClr val="F2F2F2"/>
          </a:solidFill>
        </a:fill>
      </a:tcStyle>
    </a:lastCol>
    <a:firstCol>
      <a:tcTxStyle b="on">
        <a:fontRef idx="minor">
          <a:prstClr val="white"/>
        </a:fontRef>
        <a:schemeClr val="lt1"/>
      </a:tcTxStyle>
      <a:tcStyle>
        <a:tcBdr/>
        <a:fill>
          <a:solidFill>
            <a:srgbClr val="000000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dk2"/>
              </a:solidFill>
            </a:ln>
          </a:top>
        </a:tcBdr>
        <a:fill>
          <a:solidFill>
            <a:srgbClr val="F2F2F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12700" cmpd="sng">
              <a:solidFill>
                <a:srgbClr val="A2A2A2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11C83C-B0B7-4086-9B5D-5803F5051F3F}" styleName="GHD Shaded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D1D3D4"/>
          </a:solidFill>
        </a:fill>
      </a:tcStyle>
    </a:wholeTbl>
    <a:band1H>
      <a:tcStyle>
        <a:tcBdr/>
        <a:fill>
          <a:solidFill>
            <a:srgbClr val="F2F2F2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2F2F2"/>
          </a:solidFill>
        </a:fill>
      </a:tcStyle>
    </a:band1V>
    <a:band2V>
      <a:tcStyle>
        <a:tcBdr/>
      </a:tcStyle>
    </a:band2V>
    <a:lastCol>
      <a:tcTxStyle b="off">
        <a:fontRef idx="minor">
          <a:prstClr val="black"/>
        </a:fontRef>
        <a:schemeClr val="dk1"/>
      </a:tcTxStyle>
      <a:tcStyle>
        <a:tcBdr/>
        <a:fill>
          <a:solidFill>
            <a:srgbClr val="F2F2F2"/>
          </a:solidFill>
        </a:fill>
      </a:tcStyle>
    </a:lastCol>
    <a:firstCol>
      <a:tcTxStyle b="on">
        <a:fontRef idx="minor">
          <a:prstClr val="white"/>
        </a:fontRef>
        <a:schemeClr val="lt1"/>
      </a:tcTxStyle>
      <a:tcStyle>
        <a:tcBdr/>
        <a:fill>
          <a:solidFill>
            <a:srgbClr val="000000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dk2"/>
              </a:solidFill>
            </a:ln>
          </a:top>
        </a:tcBdr>
        <a:fill>
          <a:solidFill>
            <a:srgbClr val="F2F2F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127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B5F5B21-3740-49D0-B19E-13156E68CC35}" styleName="GHD Blue Grid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2F2F2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2F2F2"/>
          </a:solidFill>
        </a:fill>
      </a:tcStyle>
    </a:band1V>
    <a:band2V>
      <a:tcStyle>
        <a:tcBdr/>
      </a:tcStyle>
    </a:band2V>
    <a:lastCol>
      <a:tcTxStyle b="off">
        <a:fontRef idx="minor">
          <a:prstClr val="black"/>
        </a:fontRef>
        <a:schemeClr val="dk1"/>
      </a:tcTxStyle>
      <a:tcStyle>
        <a:tcBdr/>
        <a:fill>
          <a:solidFill>
            <a:srgbClr val="F2F2F2"/>
          </a:solidFill>
        </a:fill>
      </a:tcStyle>
    </a:lastCol>
    <a:firstCol>
      <a:tcTxStyle b="on">
        <a:fontRef idx="minor">
          <a:prstClr val="black"/>
        </a:fontRef>
        <a:srgbClr val="000000"/>
      </a:tcTxStyle>
      <a:tcStyle>
        <a:tcBdr/>
        <a:fill>
          <a:solidFill>
            <a:srgbClr val="00BDE3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dk2"/>
              </a:solidFill>
            </a:ln>
          </a:top>
        </a:tcBdr>
        <a:fill>
          <a:solidFill>
            <a:srgbClr val="F2F2F2"/>
          </a:solidFill>
        </a:fill>
      </a:tcStyle>
    </a:lastRow>
    <a:firstRow>
      <a:tcTxStyle b="on">
        <a:fontRef idx="minor">
          <a:prstClr val="black"/>
        </a:fontRef>
        <a:srgbClr val="000000"/>
      </a:tcTxStyle>
      <a:tcStyle>
        <a:tcBdr>
          <a:bottom>
            <a:ln>
              <a:solidFill>
                <a:schemeClr val="accent1"/>
              </a:solidFill>
            </a:ln>
          </a:bottom>
        </a:tcBdr>
        <a:fill>
          <a:solidFill>
            <a:srgbClr val="00BDE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8/05/2024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8/05/2024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755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connect.ghd.com/en/BusinessServices/Marketing/aboutGHD/Pages/At-a-glance.aspx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connect.ghd.com/en/BusinessServices/Marketing/aboutGHD/Pages/At-a-glance.aspx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C7DB4D-15FB-467E-8482-3B1D064AC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753771" y="247765"/>
            <a:ext cx="4192167" cy="307777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/>
              <a:t>[Presenter name]</a:t>
            </a:r>
          </a:p>
        </p:txBody>
      </p:sp>
      <p:sp>
        <p:nvSpPr>
          <p:cNvPr id="6" name="TextBox 5" descr="InstructionsBox">
            <a:extLst>
              <a:ext uri="{FF2B5EF4-FFF2-40B4-BE49-F238E27FC236}">
                <a16:creationId xmlns:a16="http://schemas.microsoft.com/office/drawing/2014/main" id="{3B5C68C1-463E-43E9-A64B-F3CC20AE6FA0}"/>
              </a:ext>
            </a:extLst>
          </p:cNvPr>
          <p:cNvSpPr txBox="1"/>
          <p:nvPr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>
                <a:solidFill>
                  <a:schemeClr val="bg1"/>
                </a:solidFill>
              </a:rPr>
            </a:br>
            <a:r>
              <a:rPr lang="en-AU" sz="140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7A41D30-D51E-4998-A61D-76ADC0445B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53770" y="520184"/>
            <a:ext cx="4192167" cy="307777"/>
          </a:xfrm>
        </p:spPr>
        <p:txBody>
          <a:bodyPr>
            <a:sp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/>
              <a:t>[Position title]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0F238F-9B77-44C3-975A-9070FB22185D}"/>
              </a:ext>
            </a:extLst>
          </p:cNvPr>
          <p:cNvSpPr txBox="1"/>
          <p:nvPr/>
        </p:nvSpPr>
        <p:spPr>
          <a:xfrm>
            <a:off x="246063" y="4971719"/>
            <a:ext cx="11699874" cy="1962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AU" sz="15000" b="1">
                <a:solidFill>
                  <a:schemeClr val="bg1"/>
                </a:solidFill>
                <a:latin typeface="Arial Black" panose="020B0A04020102020204" pitchFamily="34" charset="0"/>
              </a:rPr>
              <a:t>Welcome</a:t>
            </a:r>
          </a:p>
        </p:txBody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4220B501-C00A-4905-93D5-C5CEE590B986}"/>
              </a:ext>
            </a:extLst>
          </p:cNvPr>
          <p:cNvSpPr>
            <a:spLocks noChangeAspect="1"/>
          </p:cNvSpPr>
          <p:nvPr/>
        </p:nvSpPr>
        <p:spPr bwMode="auto">
          <a:xfrm>
            <a:off x="7462716" y="309481"/>
            <a:ext cx="215198" cy="21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441B2-5151-4FBB-BB98-5F34E06D8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4" y="2739786"/>
            <a:ext cx="8803851" cy="769441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[Title]</a:t>
            </a:r>
            <a:endParaRPr lang="en-AU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86F236-2DEA-46CD-83B1-985E948F05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14" name="TextBox 13" descr="InstructionsBox">
            <a:extLst>
              <a:ext uri="{FF2B5EF4-FFF2-40B4-BE49-F238E27FC236}">
                <a16:creationId xmlns:a16="http://schemas.microsoft.com/office/drawing/2014/main" id="{9022D116-F34B-4873-A702-059BBCE5F3C2}"/>
              </a:ext>
            </a:extLst>
          </p:cNvPr>
          <p:cNvSpPr txBox="1"/>
          <p:nvPr userDrawn="1"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>
                <a:solidFill>
                  <a:schemeClr val="bg1"/>
                </a:solidFill>
              </a:rPr>
            </a:br>
            <a:r>
              <a:rPr lang="en-AU" sz="140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CB2631-4F7E-4AA3-83B4-8ABBD19C77E9}"/>
              </a:ext>
            </a:extLst>
          </p:cNvPr>
          <p:cNvSpPr txBox="1"/>
          <p:nvPr userDrawn="1"/>
        </p:nvSpPr>
        <p:spPr>
          <a:xfrm>
            <a:off x="246063" y="4971719"/>
            <a:ext cx="11699874" cy="1962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AU" sz="15000" b="1">
                <a:solidFill>
                  <a:schemeClr val="bg1"/>
                </a:solidFill>
                <a:latin typeface="Arial Black" panose="020B0A04020102020204" pitchFamily="34" charset="0"/>
              </a:rPr>
              <a:t>Welcome</a:t>
            </a:r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6F85ED30-7867-4C4B-B1EF-F58AF73948C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462716" y="309481"/>
            <a:ext cx="215198" cy="21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503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C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5">
            <a:extLst>
              <a:ext uri="{FF2B5EF4-FFF2-40B4-BE49-F238E27FC236}">
                <a16:creationId xmlns:a16="http://schemas.microsoft.com/office/drawing/2014/main" id="{80A03A9C-38C6-4B9A-864D-862E1998F6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" b="1"/>
          <a:stretch/>
        </p:blipFill>
        <p:spPr>
          <a:xfrm>
            <a:off x="6096000" y="0"/>
            <a:ext cx="6097588" cy="685958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E1EFE6-D9D8-4A5E-8AFC-1DA3B9FA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957DD473-CD3F-4315-82BA-56BFB5767BD3}"/>
              </a:ext>
            </a:extLst>
          </p:cNvPr>
          <p:cNvSpPr txBox="1">
            <a:spLocks/>
          </p:cNvSpPr>
          <p:nvPr userDrawn="1"/>
        </p:nvSpPr>
        <p:spPr>
          <a:xfrm>
            <a:off x="246064" y="1543049"/>
            <a:ext cx="5635500" cy="38309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  <a:buClrTx/>
              <a:buFontTx/>
            </a:pPr>
            <a:r>
              <a:rPr lang="en-AU" sz="4000"/>
              <a:t>Acknowledgement </a:t>
            </a:r>
            <a:br>
              <a:rPr lang="en-AU" sz="4000"/>
            </a:br>
            <a:r>
              <a:rPr lang="en-AU" sz="4000"/>
              <a:t>&amp; respect</a:t>
            </a:r>
          </a:p>
        </p:txBody>
      </p:sp>
    </p:spTree>
    <p:extLst>
      <p:ext uri="{BB962C8B-B14F-4D97-AF65-F5344CB8AC3E}">
        <p14:creationId xmlns:p14="http://schemas.microsoft.com/office/powerpoint/2010/main" val="14502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C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5">
            <a:extLst>
              <a:ext uri="{FF2B5EF4-FFF2-40B4-BE49-F238E27FC236}">
                <a16:creationId xmlns:a16="http://schemas.microsoft.com/office/drawing/2014/main" id="{80A03A9C-38C6-4B9A-864D-862E1998F6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" b="1"/>
          <a:stretch/>
        </p:blipFill>
        <p:spPr>
          <a:xfrm>
            <a:off x="6096000" y="0"/>
            <a:ext cx="6097588" cy="685958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E1EFE6-D9D8-4A5E-8AFC-1DA3B9FA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957DD473-CD3F-4315-82BA-56BFB5767BD3}"/>
              </a:ext>
            </a:extLst>
          </p:cNvPr>
          <p:cNvSpPr txBox="1">
            <a:spLocks/>
          </p:cNvSpPr>
          <p:nvPr userDrawn="1"/>
        </p:nvSpPr>
        <p:spPr>
          <a:xfrm>
            <a:off x="246064" y="194157"/>
            <a:ext cx="5635500" cy="1382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  <a:buClrTx/>
              <a:buFontTx/>
            </a:pPr>
            <a:r>
              <a:rPr lang="en-AU" sz="4000"/>
              <a:t>Acknowledgement </a:t>
            </a:r>
            <a:br>
              <a:rPr lang="en-AU" sz="4000"/>
            </a:br>
            <a:r>
              <a:rPr lang="en-AU" sz="4000"/>
              <a:t>&amp; respect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486B88-2EF4-4813-A4EE-349ACAC5980E}"/>
              </a:ext>
            </a:extLst>
          </p:cNvPr>
          <p:cNvSpPr txBox="1"/>
          <p:nvPr userDrawn="1"/>
        </p:nvSpPr>
        <p:spPr>
          <a:xfrm>
            <a:off x="246063" y="1557586"/>
            <a:ext cx="563550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800">
                <a:effectLst/>
                <a:ea typeface="+mn-lt"/>
                <a:cs typeface="+mn-lt"/>
              </a:rPr>
              <a:t>GHD acknowledges Aboriginal and Torres Strait Islander peoples as the Traditional Custodians </a:t>
            </a:r>
            <a:br>
              <a:rPr lang="en-AU" sz="1800">
                <a:effectLst/>
                <a:ea typeface="+mn-lt"/>
                <a:cs typeface="+mn-lt"/>
              </a:rPr>
            </a:br>
            <a:r>
              <a:rPr lang="en-AU" sz="1800">
                <a:effectLst/>
                <a:ea typeface="+mn-lt"/>
                <a:cs typeface="+mn-lt"/>
              </a:rPr>
              <a:t>of the land, water and sky throughout Australia </a:t>
            </a:r>
            <a:br>
              <a:rPr lang="en-AU" sz="1800">
                <a:effectLst/>
                <a:ea typeface="+mn-lt"/>
                <a:cs typeface="+mn-lt"/>
              </a:rPr>
            </a:br>
            <a:r>
              <a:rPr lang="en-AU" sz="1800">
                <a:effectLst/>
                <a:ea typeface="+mn-lt"/>
                <a:cs typeface="+mn-lt"/>
              </a:rPr>
              <a:t>on which we do business. We recognise their </a:t>
            </a:r>
            <a:br>
              <a:rPr lang="en-AU" sz="1800">
                <a:effectLst/>
                <a:ea typeface="+mn-lt"/>
                <a:cs typeface="+mn-lt"/>
              </a:rPr>
            </a:br>
            <a:r>
              <a:rPr lang="en-AU" sz="1800">
                <a:effectLst/>
                <a:ea typeface="+mn-lt"/>
                <a:cs typeface="+mn-lt"/>
              </a:rPr>
              <a:t>strength, diversity, resilience and deep connections </a:t>
            </a:r>
            <a:br>
              <a:rPr lang="en-AU" sz="1800">
                <a:effectLst/>
                <a:ea typeface="+mn-lt"/>
                <a:cs typeface="+mn-lt"/>
              </a:rPr>
            </a:br>
            <a:r>
              <a:rPr lang="en-AU" sz="1800">
                <a:effectLst/>
                <a:ea typeface="+mn-lt"/>
                <a:cs typeface="+mn-lt"/>
              </a:rPr>
              <a:t>to Country. We pay our respects to Elders of the </a:t>
            </a:r>
            <a:br>
              <a:rPr lang="en-AU" sz="1800">
                <a:effectLst/>
                <a:ea typeface="+mn-lt"/>
                <a:cs typeface="+mn-lt"/>
              </a:rPr>
            </a:br>
            <a:r>
              <a:rPr lang="en-AU" sz="1800">
                <a:effectLst/>
                <a:ea typeface="+mn-lt"/>
                <a:cs typeface="+mn-lt"/>
              </a:rPr>
              <a:t>past, present and future, as they hold the memories, </a:t>
            </a:r>
            <a:r>
              <a:rPr lang="en-AU" sz="1800">
                <a:ea typeface="+mn-lt"/>
                <a:cs typeface="+mn-lt"/>
              </a:rPr>
              <a:t>knowledges </a:t>
            </a:r>
            <a:r>
              <a:rPr lang="en-AU" sz="1800">
                <a:effectLst/>
                <a:ea typeface="+mn-lt"/>
                <a:cs typeface="+mn-lt"/>
              </a:rPr>
              <a:t>and spirit of Australia. GHD is committed </a:t>
            </a:r>
            <a:br>
              <a:rPr lang="en-AU" sz="1800">
                <a:effectLst/>
                <a:ea typeface="+mn-lt"/>
                <a:cs typeface="+mn-lt"/>
              </a:rPr>
            </a:br>
            <a:r>
              <a:rPr lang="en-AU" sz="1800">
                <a:effectLst/>
                <a:ea typeface="+mn-lt"/>
                <a:cs typeface="+mn-lt"/>
              </a:rPr>
              <a:t>to learning from Aboriginal and Torres Strait Islander peoples in the work we do.</a:t>
            </a:r>
            <a:endParaRPr lang="en-US" sz="18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360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ature Title &amp;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46063" y="1543049"/>
            <a:ext cx="11699875" cy="4838701"/>
          </a:xfrm>
        </p:spPr>
        <p:txBody>
          <a:bodyPr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US" dirty="0" smtClean="0">
                <a:solidFill>
                  <a:schemeClr val="bg1"/>
                </a:solidFill>
              </a:defRPr>
            </a:lvl5pPr>
            <a:lvl6pPr>
              <a:defRPr lang="en-US" dirty="0" smtClean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AA8CBA-E463-48B6-B348-050369FE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Click to add text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A339F-1303-4CD2-B397-4BD6660914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46063" y="6536630"/>
            <a:ext cx="523510" cy="217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A2B8AA4-CFE3-7515-68E6-7F063F0761E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698400" y="6537805"/>
            <a:ext cx="2246400" cy="2148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l  © 2023 GHD. All rights reserved.</a:t>
            </a:r>
            <a:endParaRPr lang="en-AU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D3EF3AC-6026-6E36-6DFA-8E36A92A54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498399" y="6536631"/>
            <a:ext cx="7200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AU"/>
              <a:t>[Footer]</a:t>
            </a:r>
          </a:p>
        </p:txBody>
      </p:sp>
    </p:spTree>
    <p:extLst>
      <p:ext uri="{BB962C8B-B14F-4D97-AF65-F5344CB8AC3E}">
        <p14:creationId xmlns:p14="http://schemas.microsoft.com/office/powerpoint/2010/main" val="334772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46063" y="1543049"/>
            <a:ext cx="11699875" cy="4838701"/>
          </a:xfrm>
        </p:spPr>
        <p:txBody>
          <a:bodyPr>
            <a:noAutofit/>
          </a:bodyPr>
          <a:lstStyle>
            <a:lvl1pPr>
              <a:defRPr lang="en-US" dirty="0" smtClean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US" dirty="0" smtClean="0"/>
            </a:lvl5pPr>
            <a:lvl6pPr>
              <a:defRPr lang="en-US" dirty="0" smtClean="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AA8CBA-E463-48B6-B348-050369FE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/>
              <a:t>Click to add text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A8B1F-A567-499D-8958-C80708009C6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l  © 2023 GHD. All rights reserved.</a:t>
            </a:r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95B483-3938-4D5B-B6F8-3A4898651DA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ADE08-617E-4267-9279-2AC5520920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030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097587" cy="6859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/>
              <a:t>Click icon to add picture</a:t>
            </a:r>
            <a:br>
              <a:rPr lang="en-AU" noProof="0"/>
            </a:br>
            <a:br>
              <a:rPr lang="en-AU" noProof="0"/>
            </a:br>
            <a:br>
              <a:rPr lang="en-AU" noProof="0"/>
            </a:br>
            <a:endParaRPr lang="en-AU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F84224-B3AC-42F0-8AA8-AFDB6D0FE765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097588" y="3429000"/>
            <a:ext cx="6097587" cy="3429000"/>
          </a:xfrm>
          <a:solidFill>
            <a:schemeClr val="tx1"/>
          </a:solidFill>
        </p:spPr>
        <p:txBody>
          <a:bodyPr lIns="180000" tIns="180000" rIns="180000" bIns="180000">
            <a:noAutofit/>
          </a:bodyPr>
          <a:lstStyle>
            <a:lvl1pPr>
              <a:defRPr lang="en-AU" noProof="0" dirty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 panose="020B0604020202020204" pitchFamily="34" charset="0"/>
              <a:buChar char="•"/>
              <a:defRPr lang="en-AU" noProof="0" dirty="0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>
                <a:solidFill>
                  <a:schemeClr val="bg1"/>
                </a:solidFill>
              </a:defRPr>
            </a:lvl5pPr>
            <a:lvl6pPr>
              <a:defRPr lang="en-AU" noProof="0" dirty="0" smtClean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8pPr>
            <a:lvl9pPr>
              <a:defRPr lang="en-AU" noProof="0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0448" y="220663"/>
            <a:ext cx="5705490" cy="3065115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53D15-9704-4FEA-9F7D-18B77761344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l  © 2023 GHD. All rights reserved.</a:t>
            </a:r>
            <a:endParaRPr lang="en-AU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C8C5C6-DB97-4AFA-9CC1-0F30D7E4B2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AU"/>
              <a:t>[Footer]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F8DCFBB-9A6D-4D72-AE2F-E75B5DA856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74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out, 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3429000"/>
            <a:ext cx="6097587" cy="3430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/>
              <a:t>Click icon to add picture</a:t>
            </a:r>
            <a:br>
              <a:rPr lang="en-AU" noProof="0"/>
            </a:br>
            <a:br>
              <a:rPr lang="en-AU" noProof="0"/>
            </a:br>
            <a:br>
              <a:rPr lang="en-AU" noProof="0"/>
            </a:br>
            <a:endParaRPr lang="en-AU" noProof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0448" y="220663"/>
            <a:ext cx="5705490" cy="618093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A2D94-086B-4A67-9799-F587C4DEA3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7588" cy="3429000"/>
          </a:xfrm>
          <a:solidFill>
            <a:schemeClr val="tx1"/>
          </a:solidFill>
        </p:spPr>
        <p:txBody>
          <a:bodyPr lIns="216000" tIns="180000" rIns="216000" bIns="180000">
            <a:noAutofit/>
          </a:bodyPr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[Title or pullout text]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2752A-E8FC-40CC-88C6-CA049D7EAC9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l  © 2023 GHD. All rights reserved.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8FA86-3E20-448C-8AFE-2668FA4F8E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030BF-052B-4684-A974-FB8960AE02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26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Imag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3429000"/>
            <a:ext cx="6097587" cy="3430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/>
              <a:t>Click icon to add picture</a:t>
            </a:r>
            <a:br>
              <a:rPr lang="en-AU" noProof="0"/>
            </a:br>
            <a:br>
              <a:rPr lang="en-AU" noProof="0"/>
            </a:br>
            <a:br>
              <a:rPr lang="en-AU" noProof="0"/>
            </a:br>
            <a:endParaRPr lang="en-AU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F84224-B3AC-42F0-8AA8-AFDB6D0FE765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0" y="0"/>
            <a:ext cx="6097587" cy="3429000"/>
          </a:xfrm>
          <a:solidFill>
            <a:schemeClr val="tx1"/>
          </a:solidFill>
        </p:spPr>
        <p:txBody>
          <a:bodyPr lIns="180000" tIns="180000" rIns="180000" bIns="180000">
            <a:noAutofit/>
          </a:bodyPr>
          <a:lstStyle>
            <a:lvl1pPr>
              <a:defRPr lang="en-AU" noProof="0" dirty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 panose="020B0604020202020204" pitchFamily="34" charset="0"/>
              <a:buChar char="•"/>
              <a:defRPr lang="en-AU" noProof="0" dirty="0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>
                <a:solidFill>
                  <a:schemeClr val="bg1"/>
                </a:solidFill>
              </a:defRPr>
            </a:lvl5pPr>
            <a:lvl6pPr>
              <a:defRPr lang="en-AU" noProof="0" dirty="0" smtClean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8pPr>
            <a:lvl9pPr>
              <a:defRPr lang="en-AU" noProof="0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0448" y="220663"/>
            <a:ext cx="5705490" cy="6161087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84F3F-9B84-4103-81A0-962C29070D9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r"/>
            <a:r>
              <a:rPr lang="en-US"/>
              <a:t>l  © 2023 GHD. All rights reserved.</a:t>
            </a:r>
            <a:endParaRPr lang="en-AU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36E9599-C2D0-4E4A-97F6-7E67D8F61B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428F0B4-5D4E-4FFA-855B-7209FEC5EF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796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-1"/>
            <a:ext cx="6097587" cy="4956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/>
              <a:t>Click icon to add picture</a:t>
            </a:r>
            <a:br>
              <a:rPr lang="en-AU" noProof="0"/>
            </a:br>
            <a:br>
              <a:rPr lang="en-AU" noProof="0"/>
            </a:br>
            <a:br>
              <a:rPr lang="en-AU" noProof="0"/>
            </a:br>
            <a:endParaRPr lang="en-AU" noProof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3610" y="1543049"/>
            <a:ext cx="5632327" cy="167072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80BFD1-F3F6-46CC-89C8-F2D033954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3610" y="214819"/>
            <a:ext cx="5632327" cy="497059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[Title or pullout text]</a:t>
            </a:r>
            <a:endParaRPr lang="en-AU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ED00EF2-DD99-4532-81F0-3204C520AA84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253811" y="5085979"/>
            <a:ext cx="5627752" cy="129577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E90F13C-AABA-4C19-B815-59A9956BD30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97588" y="3429000"/>
            <a:ext cx="6097587" cy="3430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/>
              <a:t>Click icon to add picture</a:t>
            </a:r>
            <a:br>
              <a:rPr lang="en-AU" noProof="0"/>
            </a:br>
            <a:br>
              <a:rPr lang="en-AU" noProof="0"/>
            </a:br>
            <a:br>
              <a:rPr lang="en-AU" noProof="0"/>
            </a:br>
            <a:endParaRPr lang="en-AU" noProof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C04F60B-41DD-4B6A-AA1D-457475F6F3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r>
              <a:rPr lang="en-US"/>
              <a:t>l  © 2023 GHD. All rights reserved.</a:t>
            </a:r>
            <a:endParaRPr lang="en-AU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21761B7-20F8-49BB-8769-7CBF048A78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96507F4-7923-4A07-8795-5FF2AA4013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344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Content, Image &amp;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097588" y="-1"/>
            <a:ext cx="6097587" cy="4956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/>
              <a:t>You will need to send the icon to back to be able to click icon to add picture here</a:t>
            </a:r>
            <a:br>
              <a:rPr lang="en-AU" noProof="0"/>
            </a:br>
            <a:br>
              <a:rPr lang="en-AU" noProof="0"/>
            </a:br>
            <a:br>
              <a:rPr lang="en-AU" noProof="0"/>
            </a:br>
            <a:br>
              <a:rPr lang="en-AU" noProof="0"/>
            </a:br>
            <a:br>
              <a:rPr lang="en-AU" noProof="0"/>
            </a:br>
            <a:br>
              <a:rPr lang="en-AU" noProof="0"/>
            </a:br>
            <a:br>
              <a:rPr lang="en-AU" noProof="0"/>
            </a:br>
            <a:br>
              <a:rPr lang="en-AU" noProof="0"/>
            </a:br>
            <a:br>
              <a:rPr lang="en-AU" noProof="0"/>
            </a:br>
            <a:endParaRPr lang="en-AU" noProof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3454" y="1543049"/>
            <a:ext cx="5608109" cy="167072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80BFD1-F3F6-46CC-89C8-F2D033954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454" y="214819"/>
            <a:ext cx="5608109" cy="497059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[Title or pullout text]</a:t>
            </a:r>
            <a:endParaRPr lang="en-A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0D67B6-A678-42D5-99B1-3FDA162B742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0" y="3429000"/>
            <a:ext cx="6097587" cy="3429000"/>
          </a:xfrm>
          <a:solidFill>
            <a:schemeClr val="tx1"/>
          </a:solidFill>
        </p:spPr>
        <p:txBody>
          <a:bodyPr lIns="216000" tIns="180000" rIns="216000" bIns="180000">
            <a:noAutofit/>
          </a:bodyPr>
          <a:lstStyle>
            <a:lvl1pPr>
              <a:defRPr lang="en-AU" noProof="0" dirty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 panose="020B0604020202020204" pitchFamily="34" charset="0"/>
              <a:buChar char="•"/>
              <a:defRPr lang="en-AU" noProof="0" dirty="0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>
                <a:solidFill>
                  <a:schemeClr val="bg1"/>
                </a:solidFill>
              </a:defRPr>
            </a:lvl5pPr>
            <a:lvl6pPr>
              <a:defRPr lang="en-AU" noProof="0" dirty="0" smtClean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8pPr>
            <a:lvl9pPr>
              <a:defRPr lang="en-AU" noProof="0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11B552-CF49-423B-8F60-1B60C51C622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097588" y="4956174"/>
            <a:ext cx="6097587" cy="1901826"/>
          </a:xfrm>
          <a:solidFill>
            <a:srgbClr val="009962"/>
          </a:solidFill>
        </p:spPr>
        <p:txBody>
          <a:bodyPr lIns="180000" tIns="180000" rIns="180000" bIns="180000">
            <a:noAutofit/>
          </a:bodyPr>
          <a:lstStyle>
            <a:lvl1pPr>
              <a:defRPr lang="en-AU" noProof="0" dirty="0"/>
            </a:lvl1pPr>
            <a:lvl2pPr>
              <a:buClr>
                <a:schemeClr val="tx1"/>
              </a:buClr>
              <a:buFont typeface="Arial" panose="020B0604020202020204" pitchFamily="34" charset="0"/>
              <a:buChar char="–"/>
              <a:defRPr lang="en-AU" noProof="0" dirty="0"/>
            </a:lvl2pPr>
            <a:lvl3pPr>
              <a:buClr>
                <a:schemeClr val="tx1"/>
              </a:buClr>
              <a:buFont typeface="Arial" panose="020B0604020202020204" pitchFamily="34" charset="0"/>
              <a:buChar char="•"/>
              <a:defRPr lang="en-AU" noProof="0" dirty="0"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buFont typeface="Arial" panose="020B0604020202020204" pitchFamily="34" charset="0"/>
              <a:buChar char="–"/>
              <a:defRPr lang="en-AU" noProof="0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/>
            </a:lvl5pPr>
            <a:lvl6pPr>
              <a:defRPr lang="en-AU" noProof="0" dirty="0"/>
            </a:lvl6pPr>
            <a:lvl7pPr>
              <a:buClr>
                <a:srgbClr val="000000"/>
              </a:buClr>
              <a:defRPr lang="en-AU" noProof="0" dirty="0"/>
            </a:lvl7pPr>
            <a:lvl8pPr>
              <a:buClr>
                <a:srgbClr val="000000"/>
              </a:buClr>
              <a:defRPr lang="en-AU" noProof="0" dirty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91CE881-D9CF-473E-8D3D-A3C732C1E30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390475" y="1722181"/>
            <a:ext cx="1511810" cy="1511810"/>
          </a:xfrm>
          <a:noFill/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/>
              <a:t>[Icon]</a:t>
            </a:r>
            <a:br>
              <a:rPr lang="en-AU" noProof="0"/>
            </a:br>
            <a:br>
              <a:rPr lang="en-AU" noProof="0"/>
            </a:br>
            <a:endParaRPr lang="en-AU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54BCB3-69A1-4BC5-BC4F-BDA05DE96C5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r>
              <a:rPr lang="en-US"/>
              <a:t>l  © 2023 GHD. All rights reserved.</a:t>
            </a:r>
            <a:endParaRPr lang="en-AU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82A3EF3-B6F1-46FB-AB9C-F411FBDBFD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1762BEA-170B-4C04-A221-83D566B388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83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Icon &amp; Pullout">
    <p:bg>
      <p:bgPr>
        <a:solidFill>
          <a:srgbClr val="BFE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097587" cy="6859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/>
              <a:t>Click icon to add picture</a:t>
            </a:r>
            <a:br>
              <a:rPr lang="en-AU" noProof="0"/>
            </a:br>
            <a:br>
              <a:rPr lang="en-AU" noProof="0"/>
            </a:br>
            <a:br>
              <a:rPr lang="en-AU" noProof="0"/>
            </a:br>
            <a:endParaRPr lang="en-AU" noProof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09755" y="3429795"/>
            <a:ext cx="4336182" cy="3189774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A7AAA-F794-49A5-BAA8-E5396BB6F3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48" y="214819"/>
            <a:ext cx="5705490" cy="654025"/>
          </a:xfrm>
        </p:spPr>
        <p:txBody>
          <a:bodyPr/>
          <a:lstStyle>
            <a:lvl1pPr>
              <a:lnSpc>
                <a:spcPct val="85000"/>
              </a:lnSpc>
              <a:defRPr sz="5000"/>
            </a:lvl1pPr>
          </a:lstStyle>
          <a:p>
            <a:r>
              <a:rPr lang="en-US"/>
              <a:t>[Pullout text]</a:t>
            </a:r>
            <a:endParaRPr lang="en-AU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CFE84CB-C24F-40E9-8BCB-8EF83AB5226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241961" y="3429795"/>
            <a:ext cx="1080000" cy="1080000"/>
          </a:xfrm>
          <a:noFill/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/>
              <a:t>[Icon]</a:t>
            </a:r>
            <a:br>
              <a:rPr lang="en-AU" noProof="0"/>
            </a:br>
            <a:br>
              <a:rPr lang="en-AU" noProof="0"/>
            </a:br>
            <a:endParaRPr lang="en-AU" noProof="0"/>
          </a:p>
        </p:txBody>
      </p:sp>
      <p:sp>
        <p:nvSpPr>
          <p:cNvPr id="10" name="TextBox 9" descr="InstructionsBox">
            <a:extLst>
              <a:ext uri="{FF2B5EF4-FFF2-40B4-BE49-F238E27FC236}">
                <a16:creationId xmlns:a16="http://schemas.microsoft.com/office/drawing/2014/main" id="{23B3C033-D6D7-4606-999B-16E687EDA609}"/>
              </a:ext>
            </a:extLst>
          </p:cNvPr>
          <p:cNvSpPr txBox="1"/>
          <p:nvPr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>
                <a:solidFill>
                  <a:schemeClr val="bg1"/>
                </a:solidFill>
              </a:rPr>
            </a:br>
            <a:r>
              <a:rPr lang="en-AU" sz="140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sp>
        <p:nvSpPr>
          <p:cNvPr id="11" name="TextBox 10" descr="InstructionsBox">
            <a:extLst>
              <a:ext uri="{FF2B5EF4-FFF2-40B4-BE49-F238E27FC236}">
                <a16:creationId xmlns:a16="http://schemas.microsoft.com/office/drawing/2014/main" id="{3F72F9DC-6060-48A3-A38D-771F073B36EA}"/>
              </a:ext>
            </a:extLst>
          </p:cNvPr>
          <p:cNvSpPr txBox="1"/>
          <p:nvPr userDrawn="1"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>
                <a:solidFill>
                  <a:schemeClr val="bg1"/>
                </a:solidFill>
              </a:rPr>
            </a:br>
            <a:r>
              <a:rPr lang="en-AU" sz="140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57FC0-8FFC-4C4E-843B-5CC18FCC080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r"/>
            <a:r>
              <a:rPr lang="en-US"/>
              <a:t>l  © 2023 GHD. All rights reserved.</a:t>
            </a:r>
            <a:endParaRPr lang="en-AU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9A4D466-E565-4B6C-8BEE-76A63A557D7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CFAD027-EC42-44D2-B366-09AA4F1026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888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C7DB4D-15FB-467E-8482-3B1D064AC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063" y="2992026"/>
            <a:ext cx="5563492" cy="654025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lang="en-AU" sz="5000" b="1" dirty="0"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[Title]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6986" y="3645978"/>
            <a:ext cx="5066325" cy="384721"/>
          </a:xfrm>
        </p:spPr>
        <p:txBody>
          <a:bodyPr wrap="square">
            <a:spAutoFit/>
          </a:bodyPr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/>
              <a:t>[Subtitle]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92DED86-7CAA-46F7-A428-8C00E441D7B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097588" y="0"/>
            <a:ext cx="6097587" cy="6859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/>
              <a:t>Click icon to add picture</a:t>
            </a:r>
            <a:br>
              <a:rPr lang="en-AU" noProof="0"/>
            </a:br>
            <a:br>
              <a:rPr lang="en-AU" noProof="0"/>
            </a:br>
            <a:br>
              <a:rPr lang="en-AU" noProof="0"/>
            </a:br>
            <a:endParaRPr lang="en-AU" noProof="0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A7991122-0479-4888-AEC6-8C38C5AEB704}"/>
              </a:ext>
            </a:extLst>
          </p:cNvPr>
          <p:cNvSpPr>
            <a:spLocks noChangeAspect="1"/>
          </p:cNvSpPr>
          <p:nvPr/>
        </p:nvSpPr>
        <p:spPr bwMode="auto">
          <a:xfrm>
            <a:off x="248107" y="3691830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4796D6-8CFF-4131-A9AF-553491E9DE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11" name="Freeform 21">
            <a:extLst>
              <a:ext uri="{FF2B5EF4-FFF2-40B4-BE49-F238E27FC236}">
                <a16:creationId xmlns:a16="http://schemas.microsoft.com/office/drawing/2014/main" id="{70FE6E44-3F85-45EC-B694-E1FCE30722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48107" y="3691830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1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D65561-9E7B-4DA0-8F96-5070C1E5437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096000" y="0"/>
            <a:ext cx="6097587" cy="6859588"/>
          </a:xfrm>
          <a:solidFill>
            <a:schemeClr val="tx1"/>
          </a:solidFill>
        </p:spPr>
        <p:txBody>
          <a:bodyPr lIns="180000" tIns="180000" rIns="180000" bIns="180000">
            <a:noAutofit/>
          </a:bodyPr>
          <a:lstStyle>
            <a:lvl1pPr>
              <a:defRPr lang="en-AU" noProof="0" dirty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 panose="020B0604020202020204" pitchFamily="34" charset="0"/>
              <a:buChar char="•"/>
              <a:defRPr lang="en-AU" noProof="0" dirty="0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>
                <a:solidFill>
                  <a:schemeClr val="bg1"/>
                </a:solidFill>
              </a:defRPr>
            </a:lvl5pPr>
            <a:lvl6pPr>
              <a:defRPr lang="en-AU" noProof="0" dirty="0" smtClean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8pPr>
            <a:lvl9pPr marL="804863" indent="-268288">
              <a:spcBef>
                <a:spcPts val="300"/>
              </a:spcBef>
              <a:spcAft>
                <a:spcPts val="300"/>
              </a:spcAft>
              <a:buFont typeface="+mj-lt"/>
              <a:buAutoNum type="romanLcPeriod"/>
              <a:defRPr lang="en-AU" noProof="0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6063" y="1543049"/>
            <a:ext cx="56355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F6742-6382-4C39-85BC-532CBA123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4" y="214819"/>
            <a:ext cx="5635500" cy="526298"/>
          </a:xfrm>
        </p:spPr>
        <p:txBody>
          <a:bodyPr/>
          <a:lstStyle/>
          <a:p>
            <a:r>
              <a:rPr lang="en-AU" noProof="0"/>
              <a:t>Click to add text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0B55F16-A2A5-489F-B46D-678F5D7CCEE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l  © 2023 GHD. All rights reserved.</a:t>
            </a:r>
            <a:endParaRPr lang="en-AU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5891674-90FC-455F-A9CA-D41922EE04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AU"/>
              <a:t>[Footer]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6F0F04-72A4-41F2-B4E9-DE5348573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231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6063" y="2403465"/>
            <a:ext cx="2689069" cy="3952309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AU" sz="1400" noProof="0" dirty="0" smtClean="0"/>
            </a:lvl1pPr>
            <a:lvl2pPr>
              <a:spcAft>
                <a:spcPts val="0"/>
              </a:spcAft>
              <a:defRPr lang="en-AU" sz="1400" noProof="0" dirty="0" smtClean="0"/>
            </a:lvl2pPr>
            <a:lvl3pPr>
              <a:spcAft>
                <a:spcPts val="0"/>
              </a:spcAft>
              <a:defRPr lang="en-AU" sz="1400" noProof="0" dirty="0" smtClean="0"/>
            </a:lvl3pPr>
            <a:lvl4pPr>
              <a:spcAft>
                <a:spcPts val="0"/>
              </a:spcAft>
              <a:defRPr lang="en-AU" sz="1400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8134CB3-4280-41AF-87CD-A759C25A9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/>
              <a:t>Click to add text</a:t>
            </a:r>
            <a:endParaRPr lang="en-A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7B48C59-8C92-4706-89C4-CF8DA2EF1C7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315132" y="1421555"/>
            <a:ext cx="1620000" cy="27699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[Full Name]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518DEF-D232-400C-AAEA-890886915CA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315132" y="1704601"/>
            <a:ext cx="1620000" cy="215444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[Position Title]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6D70513-D42A-4B37-BEC2-DC5C34EE6D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46063" y="1043157"/>
            <a:ext cx="954980" cy="117945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E25C60-6513-44D4-989E-EAA08D897FC1}"/>
              </a:ext>
            </a:extLst>
          </p:cNvPr>
          <p:cNvCxnSpPr>
            <a:cxnSpLocks/>
          </p:cNvCxnSpPr>
          <p:nvPr/>
        </p:nvCxnSpPr>
        <p:spPr>
          <a:xfrm>
            <a:off x="246063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BEB36FD-EDC5-4433-A4C0-25E2E6E2B333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3248131" y="2403465"/>
            <a:ext cx="2689069" cy="3952309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AU" sz="1400" noProof="0" dirty="0" smtClean="0"/>
            </a:lvl1pPr>
            <a:lvl2pPr>
              <a:spcAft>
                <a:spcPts val="0"/>
              </a:spcAft>
              <a:defRPr lang="en-AU" sz="1400" noProof="0" dirty="0" smtClean="0"/>
            </a:lvl2pPr>
            <a:lvl3pPr>
              <a:spcAft>
                <a:spcPts val="0"/>
              </a:spcAft>
              <a:defRPr lang="en-AU" sz="1400" noProof="0" dirty="0" smtClean="0"/>
            </a:lvl3pPr>
            <a:lvl4pPr>
              <a:spcAft>
                <a:spcPts val="0"/>
              </a:spcAft>
              <a:defRPr lang="en-AU" sz="1400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5C1969E-AAC3-451E-B160-443C786DBB15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24976" y="1421555"/>
            <a:ext cx="1620000" cy="27699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[Full Name]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3361715-C88A-4A9F-85FF-DEE2C5E2380F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324976" y="1704601"/>
            <a:ext cx="1620000" cy="215444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[Position Title]</a:t>
            </a:r>
          </a:p>
        </p:txBody>
      </p:sp>
      <p:sp>
        <p:nvSpPr>
          <p:cNvPr id="42" name="Picture Placeholder 13">
            <a:extLst>
              <a:ext uri="{FF2B5EF4-FFF2-40B4-BE49-F238E27FC236}">
                <a16:creationId xmlns:a16="http://schemas.microsoft.com/office/drawing/2014/main" id="{98A1E166-8ADF-4294-A894-9F740A2371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55907" y="1043157"/>
            <a:ext cx="954980" cy="117945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070F471-E678-4688-8744-B2A7DA2BF18E}"/>
              </a:ext>
            </a:extLst>
          </p:cNvPr>
          <p:cNvCxnSpPr>
            <a:cxnSpLocks/>
          </p:cNvCxnSpPr>
          <p:nvPr/>
        </p:nvCxnSpPr>
        <p:spPr>
          <a:xfrm>
            <a:off x="3255907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EDA74481-E239-4EBF-A7DB-33C93F6C6372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50199" y="2403465"/>
            <a:ext cx="2689069" cy="3952309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AU" sz="1400" noProof="0" dirty="0" smtClean="0"/>
            </a:lvl1pPr>
            <a:lvl2pPr>
              <a:spcAft>
                <a:spcPts val="0"/>
              </a:spcAft>
              <a:defRPr lang="en-AU" sz="1400" noProof="0" dirty="0" smtClean="0"/>
            </a:lvl2pPr>
            <a:lvl3pPr>
              <a:spcAft>
                <a:spcPts val="0"/>
              </a:spcAft>
              <a:defRPr lang="en-AU" sz="1400" noProof="0" dirty="0" smtClean="0"/>
            </a:lvl3pPr>
            <a:lvl4pPr>
              <a:spcAft>
                <a:spcPts val="0"/>
              </a:spcAft>
              <a:defRPr lang="en-AU" sz="1400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15C2C9A5-E4B5-4724-BEAE-485B62BE578A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7319268" y="1421555"/>
            <a:ext cx="1620000" cy="27699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[Full Name]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5B02E4D1-5428-4AEA-A15A-AF5A62FE9399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7319268" y="1704601"/>
            <a:ext cx="1620000" cy="215444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[Position Title]</a:t>
            </a:r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A89AC4C4-1F40-4293-97B3-B1AD581F256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50199" y="1043157"/>
            <a:ext cx="954980" cy="117945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8840C43-2845-4FB7-B959-F0CECC76FFEB}"/>
              </a:ext>
            </a:extLst>
          </p:cNvPr>
          <p:cNvCxnSpPr>
            <a:cxnSpLocks/>
          </p:cNvCxnSpPr>
          <p:nvPr/>
        </p:nvCxnSpPr>
        <p:spPr>
          <a:xfrm>
            <a:off x="6250199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45BEBA23-57B5-4062-81D6-56325CE2A8A6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9252267" y="2403465"/>
            <a:ext cx="2689069" cy="3952309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AU" sz="1400" noProof="0" dirty="0" smtClean="0"/>
            </a:lvl1pPr>
            <a:lvl2pPr>
              <a:spcAft>
                <a:spcPts val="0"/>
              </a:spcAft>
              <a:defRPr lang="en-AU" sz="1400" noProof="0" dirty="0" smtClean="0"/>
            </a:lvl2pPr>
            <a:lvl3pPr>
              <a:spcAft>
                <a:spcPts val="0"/>
              </a:spcAft>
              <a:defRPr lang="en-AU" sz="1400" noProof="0" dirty="0" smtClean="0"/>
            </a:lvl3pPr>
            <a:lvl4pPr>
              <a:spcAft>
                <a:spcPts val="0"/>
              </a:spcAft>
              <a:defRPr lang="en-AU" sz="1400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F35A655B-127D-41E0-8BAC-7BEBAE497DD4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10321336" y="1421555"/>
            <a:ext cx="1620000" cy="27699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[Full Name]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48355EB4-B92B-4E9E-A278-02CEE6CDA289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0321336" y="1704601"/>
            <a:ext cx="1620000" cy="215444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[Position Title]</a:t>
            </a:r>
          </a:p>
        </p:txBody>
      </p:sp>
      <p:sp>
        <p:nvSpPr>
          <p:cNvPr id="52" name="Picture Placeholder 13">
            <a:extLst>
              <a:ext uri="{FF2B5EF4-FFF2-40B4-BE49-F238E27FC236}">
                <a16:creationId xmlns:a16="http://schemas.microsoft.com/office/drawing/2014/main" id="{403170FB-3C91-444E-A6A9-191FE10E264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52267" y="1043157"/>
            <a:ext cx="954980" cy="117945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D04B792-242D-4E0F-8DDB-5E51A8CFB031}"/>
              </a:ext>
            </a:extLst>
          </p:cNvPr>
          <p:cNvCxnSpPr>
            <a:cxnSpLocks/>
          </p:cNvCxnSpPr>
          <p:nvPr/>
        </p:nvCxnSpPr>
        <p:spPr>
          <a:xfrm>
            <a:off x="9252267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CA5EFC9-477B-40DA-8EF0-614C31B5C76A}"/>
              </a:ext>
            </a:extLst>
          </p:cNvPr>
          <p:cNvCxnSpPr>
            <a:cxnSpLocks/>
          </p:cNvCxnSpPr>
          <p:nvPr userDrawn="1"/>
        </p:nvCxnSpPr>
        <p:spPr>
          <a:xfrm>
            <a:off x="246063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CE54858-AB4D-4899-8610-880D91FE3984}"/>
              </a:ext>
            </a:extLst>
          </p:cNvPr>
          <p:cNvCxnSpPr>
            <a:cxnSpLocks/>
          </p:cNvCxnSpPr>
          <p:nvPr userDrawn="1"/>
        </p:nvCxnSpPr>
        <p:spPr>
          <a:xfrm>
            <a:off x="3255907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2C0E81-B232-4CB2-9DC6-FD9FAA46C6B6}"/>
              </a:ext>
            </a:extLst>
          </p:cNvPr>
          <p:cNvCxnSpPr>
            <a:cxnSpLocks/>
          </p:cNvCxnSpPr>
          <p:nvPr userDrawn="1"/>
        </p:nvCxnSpPr>
        <p:spPr>
          <a:xfrm>
            <a:off x="6250199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F665C3-1F38-4AAE-94AF-1FCA67BC2D2A}"/>
              </a:ext>
            </a:extLst>
          </p:cNvPr>
          <p:cNvCxnSpPr>
            <a:cxnSpLocks/>
          </p:cNvCxnSpPr>
          <p:nvPr userDrawn="1"/>
        </p:nvCxnSpPr>
        <p:spPr>
          <a:xfrm>
            <a:off x="9252267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8618CC-85EE-4003-AC5E-1BF7FFC0FD7C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r>
              <a:rPr lang="en-US"/>
              <a:t>l  © 2023 GHD. All rights reserved.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BA5BA-42FD-4773-8CEC-13953D5DCABF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A0147-16F7-4A54-BF8A-6229BB5C411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13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icture Placeholder 13">
            <a:extLst>
              <a:ext uri="{FF2B5EF4-FFF2-40B4-BE49-F238E27FC236}">
                <a16:creationId xmlns:a16="http://schemas.microsoft.com/office/drawing/2014/main" id="{90A564B6-2130-47B0-B05E-F99335454B1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46063" y="3917016"/>
            <a:ext cx="1531044" cy="115190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1" name="Picture Placeholder 13">
            <a:extLst>
              <a:ext uri="{FF2B5EF4-FFF2-40B4-BE49-F238E27FC236}">
                <a16:creationId xmlns:a16="http://schemas.microsoft.com/office/drawing/2014/main" id="{D84B1632-3126-4591-BC5E-7BE7CC17CAD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227663" y="3917016"/>
            <a:ext cx="1531044" cy="115190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9" name="Picture Placeholder 13">
            <a:extLst>
              <a:ext uri="{FF2B5EF4-FFF2-40B4-BE49-F238E27FC236}">
                <a16:creationId xmlns:a16="http://schemas.microsoft.com/office/drawing/2014/main" id="{2631377C-3815-4E28-B900-BA06744E073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227663" y="1056917"/>
            <a:ext cx="1531044" cy="115190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8" name="Picture Placeholder 13">
            <a:extLst>
              <a:ext uri="{FF2B5EF4-FFF2-40B4-BE49-F238E27FC236}">
                <a16:creationId xmlns:a16="http://schemas.microsoft.com/office/drawing/2014/main" id="{AC14EEB6-6D63-402E-B93A-8F5FE2A0195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46063" y="1056917"/>
            <a:ext cx="1531044" cy="115190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8134CB3-4280-41AF-87CD-A759C25A9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/>
              <a:t>Click to add text</a:t>
            </a:r>
            <a:endParaRPr lang="en-A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7B48C59-8C92-4706-89C4-CF8DA2EF1C7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902313" y="1219774"/>
            <a:ext cx="4049226" cy="27755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[Project Title]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518DEF-D232-400C-AAEA-890886915CA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902313" y="1517454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[Client Name]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E25C60-6513-44D4-989E-EAA08D897FC1}"/>
              </a:ext>
            </a:extLst>
          </p:cNvPr>
          <p:cNvCxnSpPr>
            <a:cxnSpLocks/>
          </p:cNvCxnSpPr>
          <p:nvPr/>
        </p:nvCxnSpPr>
        <p:spPr>
          <a:xfrm>
            <a:off x="246063" y="1030742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91F27D9-555F-47F5-9EAF-58416922DF63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902313" y="1745245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[Date]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598D2EF-2F6D-4BB1-A5E4-1029C4867AD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1902313" y="1969242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[$Value]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E0E897-131D-4D1C-A79E-051719F486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6063" y="2304171"/>
            <a:ext cx="5705475" cy="432000"/>
          </a:xfrm>
        </p:spPr>
        <p:txBody>
          <a:bodyPr/>
          <a:lstStyle>
            <a:lvl1pPr>
              <a:defRPr sz="1400" b="1"/>
            </a:lvl1pPr>
          </a:lstStyle>
          <a:p>
            <a:pPr lvl="0"/>
            <a:r>
              <a:rPr lang="en-US"/>
              <a:t>[Project Overview – why this project is relevant]</a:t>
            </a:r>
            <a:endParaRPr lang="en-AU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DC5ED64-DE91-4FE0-B373-6A6EFC6504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4050" y="2812376"/>
            <a:ext cx="5705475" cy="720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[Outcomes (no more than 3 lines of text)]</a:t>
            </a:r>
            <a:endParaRPr lang="en-AU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2A84115-8196-4422-9F6F-4AF0134642FE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1902313" y="4069148"/>
            <a:ext cx="4049226" cy="27755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[Project Title]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F9621AB0-25D3-44A5-BC90-B82062534B46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902313" y="4366828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[Client Name]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585CFC0-7E8A-4A3A-8D74-E62BEA270EE1}"/>
              </a:ext>
            </a:extLst>
          </p:cNvPr>
          <p:cNvCxnSpPr>
            <a:cxnSpLocks/>
          </p:cNvCxnSpPr>
          <p:nvPr/>
        </p:nvCxnSpPr>
        <p:spPr>
          <a:xfrm>
            <a:off x="246063" y="3880116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C1563798-7BE4-4BF3-867A-FD21E0432B08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1902313" y="4594619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[Date]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99EE30C1-DCDC-467A-9CFC-525DA669F47A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1902313" y="4818616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[$Value]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02BEAFEC-7A40-4664-AA73-993A533095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6063" y="5153545"/>
            <a:ext cx="5705475" cy="432000"/>
          </a:xfrm>
        </p:spPr>
        <p:txBody>
          <a:bodyPr/>
          <a:lstStyle>
            <a:lvl1pPr>
              <a:defRPr sz="1400" b="1"/>
            </a:lvl1pPr>
          </a:lstStyle>
          <a:p>
            <a:pPr lvl="0"/>
            <a:r>
              <a:rPr lang="en-US"/>
              <a:t>[Project Overview – why this project is relevant]</a:t>
            </a:r>
            <a:endParaRPr lang="en-AU"/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C7F330C5-EC71-4444-A6A5-FA92A95168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4050" y="5661750"/>
            <a:ext cx="5705475" cy="720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[Outcomes (no more than 3 lines of text)]</a:t>
            </a:r>
            <a:endParaRPr lang="en-AU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950F3684-D447-434E-ADA3-AB1423F0842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7883913" y="1219774"/>
            <a:ext cx="4049226" cy="27755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[Project Title]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5111BE7F-3025-4CC9-8C96-70B83C35E95B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7883913" y="1517454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[Client Name]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70517AD-DC07-413C-B9F0-CA5A880501BB}"/>
              </a:ext>
            </a:extLst>
          </p:cNvPr>
          <p:cNvCxnSpPr>
            <a:cxnSpLocks/>
          </p:cNvCxnSpPr>
          <p:nvPr/>
        </p:nvCxnSpPr>
        <p:spPr>
          <a:xfrm>
            <a:off x="6227663" y="1030742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26316DF0-A76C-4A67-86BD-B1F4FCE80649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7883913" y="1745245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[Date]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33BE2F52-AB8E-49FF-83F7-5DA3D856DAB3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883913" y="1969242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[$Value]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76908C6D-517C-4C5C-8657-0E42B2DFD83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7663" y="2304171"/>
            <a:ext cx="5705475" cy="432000"/>
          </a:xfrm>
        </p:spPr>
        <p:txBody>
          <a:bodyPr/>
          <a:lstStyle>
            <a:lvl1pPr>
              <a:defRPr sz="1400" b="1"/>
            </a:lvl1pPr>
          </a:lstStyle>
          <a:p>
            <a:pPr lvl="0"/>
            <a:r>
              <a:rPr lang="en-US"/>
              <a:t>[Project Overview – why this project is relevant]</a:t>
            </a:r>
            <a:endParaRPr lang="en-AU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E226C12C-4D06-448C-84C7-059D2D6C696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35650" y="2812376"/>
            <a:ext cx="5705475" cy="720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[Outcomes (no more than 3 lines of text)]</a:t>
            </a:r>
            <a:endParaRPr lang="en-AU"/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9ED1E684-7FF1-42D4-8632-76CAE826EB0A}"/>
              </a:ext>
            </a:extLst>
          </p:cNvPr>
          <p:cNvSpPr>
            <a:spLocks noGrp="1"/>
          </p:cNvSpPr>
          <p:nvPr>
            <p:ph sz="half" idx="37" hasCustomPrompt="1"/>
          </p:nvPr>
        </p:nvSpPr>
        <p:spPr>
          <a:xfrm>
            <a:off x="7883913" y="4069148"/>
            <a:ext cx="4049226" cy="27755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[Project Title]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3BE06BFD-59A2-48B3-B82C-E28D4A663C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883913" y="4366828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[Client Name]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A125046-DFF6-4B23-A2C8-0BEF2C347992}"/>
              </a:ext>
            </a:extLst>
          </p:cNvPr>
          <p:cNvCxnSpPr>
            <a:cxnSpLocks/>
          </p:cNvCxnSpPr>
          <p:nvPr/>
        </p:nvCxnSpPr>
        <p:spPr>
          <a:xfrm>
            <a:off x="6227663" y="3880116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9DF61841-FF6F-4B77-AEE4-777598895ED8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7883913" y="4594619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[Date]</a:t>
            </a: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2DB74035-1352-4DB0-95BF-9E8C6C54C698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883913" y="4818616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[$Value]</a:t>
            </a:r>
          </a:p>
        </p:txBody>
      </p:sp>
      <p:sp>
        <p:nvSpPr>
          <p:cNvPr id="86" name="Text Placeholder 6">
            <a:extLst>
              <a:ext uri="{FF2B5EF4-FFF2-40B4-BE49-F238E27FC236}">
                <a16:creationId xmlns:a16="http://schemas.microsoft.com/office/drawing/2014/main" id="{44C84F06-CEE5-41CE-9733-3563639115E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27663" y="5153545"/>
            <a:ext cx="5705475" cy="432000"/>
          </a:xfrm>
        </p:spPr>
        <p:txBody>
          <a:bodyPr/>
          <a:lstStyle>
            <a:lvl1pPr>
              <a:defRPr sz="1400" b="1"/>
            </a:lvl1pPr>
          </a:lstStyle>
          <a:p>
            <a:pPr lvl="0"/>
            <a:r>
              <a:rPr lang="en-US"/>
              <a:t>[Project Overview – why this project is relevant]</a:t>
            </a:r>
            <a:endParaRPr lang="en-AU"/>
          </a:p>
        </p:txBody>
      </p:sp>
      <p:sp>
        <p:nvSpPr>
          <p:cNvPr id="87" name="Text Placeholder 6">
            <a:extLst>
              <a:ext uri="{FF2B5EF4-FFF2-40B4-BE49-F238E27FC236}">
                <a16:creationId xmlns:a16="http://schemas.microsoft.com/office/drawing/2014/main" id="{5789147F-738C-46D5-A366-17B6A473616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35650" y="5661750"/>
            <a:ext cx="5705475" cy="720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[Outcomes (no more than 3 lines of text)]</a:t>
            </a:r>
            <a:endParaRPr lang="en-AU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DFE83BD-A239-4B97-9B6E-DC5F47412811}"/>
              </a:ext>
            </a:extLst>
          </p:cNvPr>
          <p:cNvCxnSpPr>
            <a:cxnSpLocks/>
          </p:cNvCxnSpPr>
          <p:nvPr userDrawn="1"/>
        </p:nvCxnSpPr>
        <p:spPr>
          <a:xfrm>
            <a:off x="246063" y="1030742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E05C89B-5E3C-4F93-A611-FE12A04EA187}"/>
              </a:ext>
            </a:extLst>
          </p:cNvPr>
          <p:cNvCxnSpPr>
            <a:cxnSpLocks/>
          </p:cNvCxnSpPr>
          <p:nvPr userDrawn="1"/>
        </p:nvCxnSpPr>
        <p:spPr>
          <a:xfrm>
            <a:off x="246063" y="3880116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4C6464-11D7-4F4B-BE4D-2D213273571D}"/>
              </a:ext>
            </a:extLst>
          </p:cNvPr>
          <p:cNvCxnSpPr>
            <a:cxnSpLocks/>
          </p:cNvCxnSpPr>
          <p:nvPr userDrawn="1"/>
        </p:nvCxnSpPr>
        <p:spPr>
          <a:xfrm>
            <a:off x="6227663" y="1030742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AD1824F-772A-40C4-8794-5C5E7FB8B5A2}"/>
              </a:ext>
            </a:extLst>
          </p:cNvPr>
          <p:cNvCxnSpPr>
            <a:cxnSpLocks/>
          </p:cNvCxnSpPr>
          <p:nvPr userDrawn="1"/>
        </p:nvCxnSpPr>
        <p:spPr>
          <a:xfrm>
            <a:off x="6227663" y="3880116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B9DECA-0DD1-45D9-B42C-4CC4FB47605A}"/>
              </a:ext>
            </a:extLst>
          </p:cNvPr>
          <p:cNvSpPr>
            <a:spLocks noGrp="1"/>
          </p:cNvSpPr>
          <p:nvPr>
            <p:ph type="dt" sz="half" idx="48"/>
          </p:nvPr>
        </p:nvSpPr>
        <p:spPr/>
        <p:txBody>
          <a:bodyPr/>
          <a:lstStyle/>
          <a:p>
            <a:pPr algn="r"/>
            <a:r>
              <a:rPr lang="en-US"/>
              <a:t>l  © 2023 GHD. All rights reserved.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2537A-3C1E-4E5A-917E-CB73950DDBA7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E5D04-BCC3-407D-88A0-25A2C4525455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97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6063" y="1543049"/>
            <a:ext cx="570549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0448" y="1543049"/>
            <a:ext cx="570549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7BB37-9AC9-4D1C-BAE7-F129B93D7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/>
              <a:t>Click to add text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95C5405-ADBE-43D5-B8F3-F248415F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l  © 2023 GHD. All rights reserved.</a:t>
            </a:r>
            <a:endParaRPr lang="en-AU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941DA9C-A54E-4A30-AC1A-8C82E30A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E1EFE6-D9D8-4A5E-8AFC-1DA3B9FA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0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AU" noProof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6063" y="1548404"/>
            <a:ext cx="11699875" cy="2160000"/>
          </a:xfrm>
        </p:spPr>
        <p:txBody>
          <a:bodyPr>
            <a:noAutofit/>
          </a:bodyPr>
          <a:lstStyle>
            <a:lvl1pPr>
              <a:defRPr lang="en-AU" noProof="0" dirty="0"/>
            </a:lvl1pPr>
            <a:lvl2pPr>
              <a:defRPr lang="en-AU" noProof="0" dirty="0"/>
            </a:lvl2pPr>
            <a:lvl3pPr>
              <a:defRPr lang="en-AU" noProof="0" dirty="0"/>
            </a:lvl3pPr>
            <a:lvl4pPr>
              <a:defRPr lang="en-AU" noProof="0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/>
            </a:lvl5pPr>
            <a:lvl6pPr>
              <a:defRPr lang="en-AU" noProof="0" dirty="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46062" y="4207253"/>
            <a:ext cx="11700000" cy="2160000"/>
          </a:xfrm>
        </p:spPr>
        <p:txBody>
          <a:bodyPr>
            <a:noAutofit/>
          </a:bodyPr>
          <a:lstStyle>
            <a:lvl1pPr>
              <a:defRPr lang="en-AU" noProof="0"/>
            </a:lvl1pPr>
            <a:lvl2pPr>
              <a:defRPr lang="en-AU" noProof="0"/>
            </a:lvl2pPr>
            <a:lvl3pPr>
              <a:defRPr lang="en-AU" noProof="0"/>
            </a:lvl3pPr>
            <a:lvl4pPr>
              <a:defRPr lang="en-AU" noProof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/>
            </a:lvl5pPr>
            <a:lvl6pPr>
              <a:defRPr lang="en-AU" noProof="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D6920DC-5AFA-4E0A-B518-589A3AB133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r>
              <a:rPr lang="en-US"/>
              <a:t>l  © 2023 GHD. All rights reserved.</a:t>
            </a:r>
            <a:endParaRPr lang="en-AU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5EF574-5CA7-478D-BCF3-FC7C87D6213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D01B69-ECD4-48F0-9CC5-AB6D1B032B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63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6063" y="1543049"/>
            <a:ext cx="37080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237938" y="1543049"/>
            <a:ext cx="37080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51FE07-2B8D-4940-9690-D5DE010DEA2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251439" y="1543049"/>
            <a:ext cx="37080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DDD1C-0471-49D7-AB60-D3A99AEE7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3" y="214819"/>
            <a:ext cx="11699875" cy="526298"/>
          </a:xfrm>
        </p:spPr>
        <p:txBody>
          <a:bodyPr/>
          <a:lstStyle/>
          <a:p>
            <a:r>
              <a:rPr lang="en-AU" noProof="0"/>
              <a:t>Click to add text</a:t>
            </a:r>
            <a:endParaRPr lang="en-AU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176B5D1-5166-4FCA-9923-7691F548AB2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r>
              <a:rPr lang="en-US"/>
              <a:t>l  © 2023 GHD. All rights reserved.</a:t>
            </a:r>
            <a:endParaRPr lang="en-AU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1CB1F7B-B169-4891-9F99-616519C1EC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367E052-20B2-4380-9B56-34F74BBA6E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59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6063" y="1543050"/>
            <a:ext cx="5706000" cy="734616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None/>
              <a:defRPr lang="en-US" sz="2800" b="1" dirty="0" smtClean="0">
                <a:solidFill>
                  <a:schemeClr val="accent1"/>
                </a:solidFill>
              </a:defRPr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en-AU" noProof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46063" y="2446833"/>
            <a:ext cx="5706000" cy="3934918"/>
          </a:xfrm>
        </p:spPr>
        <p:txBody>
          <a:bodyPr>
            <a:noAutofit/>
          </a:bodyPr>
          <a:lstStyle>
            <a:lvl1pPr>
              <a:defRPr lang="en-AU" noProof="0" dirty="0"/>
            </a:lvl1pPr>
            <a:lvl2pPr>
              <a:defRPr lang="en-AU" noProof="0" dirty="0"/>
            </a:lvl2pPr>
            <a:lvl3pPr>
              <a:defRPr lang="en-AU" noProof="0" dirty="0"/>
            </a:lvl3pPr>
            <a:lvl4pPr>
              <a:defRPr lang="en-AU" noProof="0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/>
            </a:lvl5pPr>
            <a:lvl6pPr>
              <a:defRPr lang="en-AU" noProof="0" dirty="0"/>
            </a:lvl6pPr>
            <a:lvl7pPr>
              <a:defRPr lang="en-AU" noProof="0" dirty="0"/>
            </a:lvl7pPr>
            <a:lvl8pPr>
              <a:defRPr lang="en-AU" noProof="0" dirty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1603" y="1543050"/>
            <a:ext cx="5706000" cy="734616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None/>
              <a:defRPr lang="en-US" sz="2800" b="1" dirty="0" smtClean="0">
                <a:solidFill>
                  <a:schemeClr val="accent1"/>
                </a:solidFill>
              </a:defRPr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en-AU" noProof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41603" y="2446833"/>
            <a:ext cx="5706000" cy="3934918"/>
          </a:xfrm>
        </p:spPr>
        <p:txBody>
          <a:bodyPr>
            <a:noAutofit/>
          </a:bodyPr>
          <a:lstStyle>
            <a:lvl1pPr>
              <a:defRPr lang="en-AU" noProof="0" dirty="0"/>
            </a:lvl1pPr>
            <a:lvl2pPr>
              <a:defRPr lang="en-AU" noProof="0" dirty="0"/>
            </a:lvl2pPr>
            <a:lvl3pPr>
              <a:defRPr lang="en-AU" noProof="0" dirty="0"/>
            </a:lvl3pPr>
            <a:lvl4pPr>
              <a:defRPr lang="en-AU" noProof="0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/>
            </a:lvl5pPr>
            <a:lvl6pPr>
              <a:defRPr lang="en-AU" noProof="0" dirty="0"/>
            </a:lvl6pPr>
            <a:lvl7pPr>
              <a:defRPr lang="en-AU" noProof="0" dirty="0"/>
            </a:lvl7pPr>
            <a:lvl8pPr>
              <a:defRPr lang="en-AU" noProof="0" dirty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DE1EC-3E60-4B7A-B889-1119D8634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/>
              <a:t>Click to add text</a:t>
            </a:r>
            <a:endParaRPr lang="en-AU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DCE9B1F-5A0F-42B0-B272-6DC37145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l  © 2023 GHD. All rights reserved.</a:t>
            </a:r>
            <a:endParaRPr lang="en-AU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F670E4E-D5B5-492D-9699-D477C5B4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FC8C552-0C0A-4E73-9399-22E936FF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867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3C6C74-2070-490F-B910-5501453E3E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46063" y="1543049"/>
            <a:ext cx="37080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AAF169-3D6C-47F5-ADAD-C7F632AB0B0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251438" y="1543049"/>
            <a:ext cx="7678797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841B5D-5DDF-4F2F-A934-FECD66203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3" y="214819"/>
            <a:ext cx="11699875" cy="526298"/>
          </a:xfrm>
        </p:spPr>
        <p:txBody>
          <a:bodyPr/>
          <a:lstStyle/>
          <a:p>
            <a:r>
              <a:rPr lang="en-AU" noProof="0"/>
              <a:t>Click to add text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81DF09E-0048-47E1-AE9F-BCD8D49F721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r>
              <a:rPr lang="en-US"/>
              <a:t>l  © 2023 GHD. All rights reserved.</a:t>
            </a:r>
            <a:endParaRPr lang="en-AU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0DD82C-9133-4DA6-9FA3-BFAC3A1BA5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ED10F8-5039-4EE1-8EBC-7176DEE424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687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88E30FA-D2ED-424D-8865-A5BD2C1E4B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37938" y="1543049"/>
            <a:ext cx="37080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F03945-8936-4E73-98EB-A7BE4599F0C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46063" y="1555244"/>
            <a:ext cx="7713376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B0C176-6F08-4256-92E2-D5FF97C1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/>
              <a:t>Click to add text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3F7419-0736-4C4F-864B-B084B22E653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r>
              <a:rPr lang="en-US"/>
              <a:t>l  © 2023 GHD. All rights reserved.</a:t>
            </a:r>
            <a:endParaRPr lang="en-AU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D0689D-8E3A-442C-ADD6-C407D5D9DF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C00B0A6-C534-4FE4-9CE9-F0A9B7E1DCE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39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5175" cy="6859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/>
              <a:t>Click icon to add picture</a:t>
            </a:r>
            <a:br>
              <a:rPr lang="en-AU" noProof="0"/>
            </a:br>
            <a:br>
              <a:rPr lang="en-AU" noProof="0"/>
            </a:br>
            <a:br>
              <a:rPr lang="en-AU" noProof="0"/>
            </a:br>
            <a:endParaRPr lang="en-AU" noProof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46063" y="214819"/>
            <a:ext cx="11699875" cy="654025"/>
          </a:xfrm>
        </p:spPr>
        <p:txBody>
          <a:bodyPr/>
          <a:lstStyle>
            <a:lvl1pPr>
              <a:lnSpc>
                <a:spcPct val="85000"/>
              </a:lnSpc>
              <a:defRPr sz="5000"/>
            </a:lvl1pPr>
          </a:lstStyle>
          <a:p>
            <a:pPr lvl="0"/>
            <a:r>
              <a:rPr lang="en-AU" noProof="0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B6242E-1C7D-4CEB-8BC6-61FC646DD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l  © 2023 GHD. All rights reserved.</a:t>
            </a:r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9E8937-9946-411B-B448-6BD294F9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188C-6E0E-4FCA-BD7B-51581710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63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9A4FC7E-A3C6-442C-B6E4-C2838C7BD26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3429794"/>
            <a:ext cx="6095612" cy="342979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/>
              <a:t>Click icon to add picture</a:t>
            </a:r>
            <a:br>
              <a:rPr lang="en-AU" noProof="0"/>
            </a:br>
            <a:br>
              <a:rPr lang="en-AU" noProof="0"/>
            </a:br>
            <a:br>
              <a:rPr lang="en-AU" noProof="0"/>
            </a:br>
            <a:endParaRPr lang="en-AU" noProof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C7DB4D-15FB-467E-8482-3B1D064AC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063" y="1911674"/>
            <a:ext cx="5563492" cy="654025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lang="en-AU" sz="5000" b="1" dirty="0"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[Title]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6987" y="2565698"/>
            <a:ext cx="5040560" cy="384721"/>
          </a:xfrm>
        </p:spPr>
        <p:txBody>
          <a:bodyPr wrap="square">
            <a:spAutoFit/>
          </a:bodyPr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/>
              <a:t>[Subtitle]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92DED86-7CAA-46F7-A428-8C00E441D7B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099563" y="-1"/>
            <a:ext cx="6095612" cy="4956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/>
              <a:t>Click icon to add picture</a:t>
            </a:r>
            <a:br>
              <a:rPr lang="en-AU" noProof="0"/>
            </a:br>
            <a:br>
              <a:rPr lang="en-AU" noProof="0"/>
            </a:br>
            <a:br>
              <a:rPr lang="en-AU" noProof="0"/>
            </a:br>
            <a:endParaRPr lang="en-AU" noProof="0"/>
          </a:p>
        </p:txBody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37342E7B-931D-46F0-8100-BD6A577B5E52}"/>
              </a:ext>
            </a:extLst>
          </p:cNvPr>
          <p:cNvSpPr>
            <a:spLocks noChangeAspect="1"/>
          </p:cNvSpPr>
          <p:nvPr/>
        </p:nvSpPr>
        <p:spPr bwMode="auto">
          <a:xfrm>
            <a:off x="248107" y="2612941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CC28BC-77D8-478F-9000-4FEEFE963C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ACA29F6D-7949-4C9A-B633-8381BB073E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48107" y="2612941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6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BD9A81-0F56-4281-9423-BB096D27E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/>
              <a:t>Click to add text</a:t>
            </a:r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9FC65C-2927-4976-8942-C5CB3340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l  © 2023 GHD. All rights reserved.</a:t>
            </a:r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ACD983-FDA5-4BBF-8FFC-BC97DCC1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4AB418-D334-4151-BFF2-1BE5F601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242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8B63EC9E-A40D-473E-9EA6-4CC32374E18C}"/>
              </a:ext>
            </a:extLst>
          </p:cNvPr>
          <p:cNvSpPr txBox="1">
            <a:spLocks/>
          </p:cNvSpPr>
          <p:nvPr/>
        </p:nvSpPr>
        <p:spPr>
          <a:xfrm>
            <a:off x="246063" y="214819"/>
            <a:ext cx="11699875" cy="5262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Contents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46063" y="1543049"/>
            <a:ext cx="11699875" cy="5089525"/>
          </a:xfrm>
        </p:spPr>
        <p:txBody>
          <a:bodyPr numCol="2" spcCol="360000">
            <a:normAutofit/>
          </a:bodyPr>
          <a:lstStyle>
            <a:lvl1pPr>
              <a:tabLst>
                <a:tab pos="0" algn="l"/>
                <a:tab pos="5557838" algn="r"/>
                <a:tab pos="5743575" algn="r"/>
              </a:tabLst>
              <a:defRPr lang="en-US" dirty="0" smtClean="0"/>
            </a:lvl1pPr>
            <a:lvl2pPr>
              <a:tabLst>
                <a:tab pos="5557838" algn="r"/>
                <a:tab pos="5743575" algn="r"/>
              </a:tabLst>
              <a:defRPr lang="en-US" dirty="0"/>
            </a:lvl2pPr>
            <a:lvl3pPr>
              <a:tabLst>
                <a:tab pos="5557838" algn="r"/>
                <a:tab pos="5743575" algn="r"/>
              </a:tabLst>
              <a:defRPr lang="en-US" dirty="0"/>
            </a:lvl3pPr>
            <a:lvl4pPr>
              <a:tabLst>
                <a:tab pos="5557838" algn="r"/>
                <a:tab pos="5743575" algn="r"/>
              </a:tabLst>
              <a:defRPr lang="en-US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5557838" algn="r"/>
                <a:tab pos="5743575" algn="r"/>
              </a:tabLst>
              <a:defRPr lang="en-US" dirty="0" smtClean="0"/>
            </a:lvl5pPr>
            <a:lvl6pPr>
              <a:tabLst>
                <a:tab pos="5557838" algn="r"/>
                <a:tab pos="5743575" algn="r"/>
              </a:tabLst>
              <a:defRPr lang="en-US" dirty="0" smtClean="0"/>
            </a:lvl6pPr>
            <a:lvl7pPr>
              <a:tabLst>
                <a:tab pos="5557838" algn="r"/>
                <a:tab pos="5743575" algn="r"/>
              </a:tabLst>
              <a:defRPr/>
            </a:lvl7pPr>
            <a:lvl8pPr>
              <a:tabLst>
                <a:tab pos="5557838" algn="r"/>
                <a:tab pos="5743575" algn="r"/>
              </a:tabLst>
              <a:defRPr/>
            </a:lvl8pPr>
            <a:lvl9pPr>
              <a:tabLst>
                <a:tab pos="5557838" algn="r"/>
                <a:tab pos="5743575" algn="r"/>
              </a:tabLst>
              <a:defRPr/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FB547B8-9536-4667-9C06-1456FA3E3510}"/>
              </a:ext>
            </a:extLst>
          </p:cNvPr>
          <p:cNvSpPr txBox="1">
            <a:spLocks/>
          </p:cNvSpPr>
          <p:nvPr userDrawn="1"/>
        </p:nvSpPr>
        <p:spPr>
          <a:xfrm>
            <a:off x="246063" y="214819"/>
            <a:ext cx="11699875" cy="5262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37161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1A360-3B90-4B9F-8FBB-18B3F7F9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l  © 2023 GHD. All rights reserved.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08B97-F3BA-4DFE-B893-356A5221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3AD90-08B7-48A3-B2EC-D4EEEA0E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89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C7DB4D-15FB-467E-8482-3B1D064AC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063" y="2631826"/>
            <a:ext cx="6715620" cy="654025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lang="en-AU" sz="5000" b="1" dirty="0"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[Title]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6987" y="3347812"/>
            <a:ext cx="6192688" cy="384721"/>
          </a:xfrm>
        </p:spPr>
        <p:txBody>
          <a:bodyPr wrap="square">
            <a:spAutoFit/>
          </a:bodyPr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/>
              <a:t>[Subtitle]</a:t>
            </a:r>
          </a:p>
        </p:txBody>
      </p:sp>
      <p:sp>
        <p:nvSpPr>
          <p:cNvPr id="8" name="Freeform 21">
            <a:extLst>
              <a:ext uri="{FF2B5EF4-FFF2-40B4-BE49-F238E27FC236}">
                <a16:creationId xmlns:a16="http://schemas.microsoft.com/office/drawing/2014/main" id="{BD4A94A8-469B-49FD-9650-D216F8E8C7E8}"/>
              </a:ext>
            </a:extLst>
          </p:cNvPr>
          <p:cNvSpPr>
            <a:spLocks noChangeAspect="1"/>
          </p:cNvSpPr>
          <p:nvPr/>
        </p:nvSpPr>
        <p:spPr bwMode="auto">
          <a:xfrm>
            <a:off x="248107" y="3396615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TextBox 9" descr="InstructionsBox">
            <a:extLst>
              <a:ext uri="{FF2B5EF4-FFF2-40B4-BE49-F238E27FC236}">
                <a16:creationId xmlns:a16="http://schemas.microsoft.com/office/drawing/2014/main" id="{E40EC992-766A-4E97-8CAF-3593DF9B1847}"/>
              </a:ext>
            </a:extLst>
          </p:cNvPr>
          <p:cNvSpPr txBox="1"/>
          <p:nvPr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>
                <a:solidFill>
                  <a:schemeClr val="bg1"/>
                </a:solidFill>
              </a:rPr>
            </a:br>
            <a:r>
              <a:rPr lang="en-AU" sz="140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AF98A0-0CBA-45AF-B024-CDDD568D81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E4ABFCF7-AFCD-4C67-B738-BA1902281C3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48107" y="3396615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TextBox 12" descr="InstructionsBox">
            <a:extLst>
              <a:ext uri="{FF2B5EF4-FFF2-40B4-BE49-F238E27FC236}">
                <a16:creationId xmlns:a16="http://schemas.microsoft.com/office/drawing/2014/main" id="{69AA0B25-FDCA-4B13-8619-1358962A658E}"/>
              </a:ext>
            </a:extLst>
          </p:cNvPr>
          <p:cNvSpPr txBox="1"/>
          <p:nvPr userDrawn="1"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>
                <a:solidFill>
                  <a:schemeClr val="bg1"/>
                </a:solidFill>
              </a:rPr>
            </a:br>
            <a:r>
              <a:rPr lang="en-AU" sz="140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Under the ‘Fill’ menu, select ‘Picture’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Go to the ‘File’ button and select an image</a:t>
            </a:r>
          </a:p>
        </p:txBody>
      </p:sp>
    </p:spTree>
    <p:extLst>
      <p:ext uri="{BB962C8B-B14F-4D97-AF65-F5344CB8AC3E}">
        <p14:creationId xmlns:p14="http://schemas.microsoft.com/office/powerpoint/2010/main" val="6140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rgbClr val="FFB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063" y="2631826"/>
            <a:ext cx="6715620" cy="654025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lang="en-AU" sz="5000" b="1" dirty="0">
                <a:solidFill>
                  <a:schemeClr val="tx1"/>
                </a:solidFill>
              </a:defRPr>
            </a:lvl1pPr>
          </a:lstStyle>
          <a:p>
            <a:r>
              <a:rPr lang="en-AU" noProof="0"/>
              <a:t>[Title]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6987" y="3347812"/>
            <a:ext cx="6192688" cy="384721"/>
          </a:xfrm>
        </p:spPr>
        <p:txBody>
          <a:bodyPr wrap="square">
            <a:sp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/>
              <a:t>[Subtitle]</a:t>
            </a:r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BE38802B-0C30-47F3-8D94-37385CCD9022}"/>
              </a:ext>
            </a:extLst>
          </p:cNvPr>
          <p:cNvSpPr>
            <a:spLocks noChangeAspect="1"/>
          </p:cNvSpPr>
          <p:nvPr/>
        </p:nvSpPr>
        <p:spPr bwMode="auto">
          <a:xfrm>
            <a:off x="246063" y="3397296"/>
            <a:ext cx="305076" cy="306000"/>
          </a:xfrm>
          <a:custGeom>
            <a:avLst/>
            <a:gdLst>
              <a:gd name="T0" fmla="*/ 453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3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3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3" y="0"/>
                </a:moveTo>
                <a:cubicBezTo>
                  <a:pt x="459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59" y="560"/>
                  <a:pt x="453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0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0" y="111"/>
                  <a:pt x="313" y="0"/>
                </a:cubicBezTo>
                <a:lnTo>
                  <a:pt x="45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TextBox 8" descr="InstructionsBox">
            <a:extLst>
              <a:ext uri="{FF2B5EF4-FFF2-40B4-BE49-F238E27FC236}">
                <a16:creationId xmlns:a16="http://schemas.microsoft.com/office/drawing/2014/main" id="{6E40628F-D561-40A8-94E8-783505170F1C}"/>
              </a:ext>
            </a:extLst>
          </p:cNvPr>
          <p:cNvSpPr txBox="1"/>
          <p:nvPr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>
                <a:solidFill>
                  <a:schemeClr val="bg1"/>
                </a:solidFill>
              </a:rPr>
            </a:br>
            <a:r>
              <a:rPr lang="en-AU" sz="140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sp>
        <p:nvSpPr>
          <p:cNvPr id="6" name="Freeform 22">
            <a:extLst>
              <a:ext uri="{FF2B5EF4-FFF2-40B4-BE49-F238E27FC236}">
                <a16:creationId xmlns:a16="http://schemas.microsoft.com/office/drawing/2014/main" id="{BDB55867-3CE8-48DF-8772-4AF6419419B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46063" y="3397296"/>
            <a:ext cx="305076" cy="306000"/>
          </a:xfrm>
          <a:custGeom>
            <a:avLst/>
            <a:gdLst>
              <a:gd name="T0" fmla="*/ 453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3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3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3" y="0"/>
                </a:moveTo>
                <a:cubicBezTo>
                  <a:pt x="459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59" y="560"/>
                  <a:pt x="453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0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0" y="111"/>
                  <a:pt x="313" y="0"/>
                </a:cubicBezTo>
                <a:lnTo>
                  <a:pt x="45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TextBox 9" descr="InstructionsBox">
            <a:extLst>
              <a:ext uri="{FF2B5EF4-FFF2-40B4-BE49-F238E27FC236}">
                <a16:creationId xmlns:a16="http://schemas.microsoft.com/office/drawing/2014/main" id="{D70EC970-B28D-4CB8-AF15-477794639E15}"/>
              </a:ext>
            </a:extLst>
          </p:cNvPr>
          <p:cNvSpPr txBox="1"/>
          <p:nvPr userDrawn="1"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>
                <a:solidFill>
                  <a:schemeClr val="bg1"/>
                </a:solidFill>
              </a:rPr>
            </a:br>
            <a:r>
              <a:rPr lang="en-AU" sz="140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</p:spTree>
    <p:extLst>
      <p:ext uri="{BB962C8B-B14F-4D97-AF65-F5344CB8AC3E}">
        <p14:creationId xmlns:p14="http://schemas.microsoft.com/office/powerpoint/2010/main" val="31046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out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BF46B24-42DD-4E1E-8B8E-44C70972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3" y="214819"/>
            <a:ext cx="11699875" cy="1255728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defRPr sz="9600"/>
            </a:lvl1pPr>
          </a:lstStyle>
          <a:p>
            <a:r>
              <a:rPr lang="en-US"/>
              <a:t>[Enter text]</a:t>
            </a:r>
            <a:endParaRPr lang="en-AU"/>
          </a:p>
        </p:txBody>
      </p:sp>
      <p:sp>
        <p:nvSpPr>
          <p:cNvPr id="4" name="TextBox 3" descr="InstructionsBox">
            <a:extLst>
              <a:ext uri="{FF2B5EF4-FFF2-40B4-BE49-F238E27FC236}">
                <a16:creationId xmlns:a16="http://schemas.microsoft.com/office/drawing/2014/main" id="{B75FA20B-7C69-4A0D-86D1-51B7342C31A3}"/>
              </a:ext>
            </a:extLst>
          </p:cNvPr>
          <p:cNvSpPr txBox="1"/>
          <p:nvPr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>
                <a:solidFill>
                  <a:schemeClr val="bg1"/>
                </a:solidFill>
              </a:rPr>
            </a:br>
            <a:r>
              <a:rPr lang="en-AU" sz="140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sp>
        <p:nvSpPr>
          <p:cNvPr id="5" name="TextBox 4" descr="InstructionsBox">
            <a:extLst>
              <a:ext uri="{FF2B5EF4-FFF2-40B4-BE49-F238E27FC236}">
                <a16:creationId xmlns:a16="http://schemas.microsoft.com/office/drawing/2014/main" id="{621423B9-74BB-4948-9973-613FF80ABD3E}"/>
              </a:ext>
            </a:extLst>
          </p:cNvPr>
          <p:cNvSpPr txBox="1"/>
          <p:nvPr userDrawn="1"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>
                <a:solidFill>
                  <a:schemeClr val="bg1"/>
                </a:solidFill>
              </a:rPr>
            </a:br>
            <a:r>
              <a:rPr lang="en-AU" sz="140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</p:spTree>
    <p:extLst>
      <p:ext uri="{BB962C8B-B14F-4D97-AF65-F5344CB8AC3E}">
        <p14:creationId xmlns:p14="http://schemas.microsoft.com/office/powerpoint/2010/main" val="34662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33291" y="2637706"/>
            <a:ext cx="11699875" cy="121879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/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163" y="2709714"/>
            <a:ext cx="884640" cy="911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t="11695" r="13151" b="14708"/>
          <a:stretch/>
        </p:blipFill>
        <p:spPr>
          <a:xfrm>
            <a:off x="136552" y="-114458"/>
            <a:ext cx="1123542" cy="1189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9631"/>
          <a:stretch/>
        </p:blipFill>
        <p:spPr>
          <a:xfrm>
            <a:off x="10562083" y="6377672"/>
            <a:ext cx="1388939" cy="430265"/>
          </a:xfrm>
          <a:prstGeom prst="rect">
            <a:avLst/>
          </a:prstGeom>
        </p:spPr>
      </p:pic>
      <p:sp>
        <p:nvSpPr>
          <p:cNvPr id="8" name="Freeform 21">
            <a:extLst>
              <a:ext uri="{FF2B5EF4-FFF2-40B4-BE49-F238E27FC236}">
                <a16:creationId xmlns:a16="http://schemas.microsoft.com/office/drawing/2014/main" id="{7B7B6F72-F1B4-4936-8107-C37B8590F8C6}"/>
              </a:ext>
            </a:extLst>
          </p:cNvPr>
          <p:cNvSpPr>
            <a:spLocks noChangeAspect="1"/>
          </p:cNvSpPr>
          <p:nvPr/>
        </p:nvSpPr>
        <p:spPr bwMode="auto">
          <a:xfrm>
            <a:off x="10177502" y="6438536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TextBox 8" descr="InstructionsBox">
            <a:extLst>
              <a:ext uri="{FF2B5EF4-FFF2-40B4-BE49-F238E27FC236}">
                <a16:creationId xmlns:a16="http://schemas.microsoft.com/office/drawing/2014/main" id="{84C7743B-6E02-42CD-921D-DA3B83D086E4}"/>
              </a:ext>
            </a:extLst>
          </p:cNvPr>
          <p:cNvSpPr txBox="1"/>
          <p:nvPr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>
                <a:solidFill>
                  <a:schemeClr val="bg1"/>
                </a:solidFill>
              </a:rPr>
            </a:br>
            <a:r>
              <a:rPr lang="en-AU" sz="140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3EF3CBE-562A-487B-8F91-632427B4D52B}"/>
              </a:ext>
            </a:extLst>
          </p:cNvPr>
          <p:cNvSpPr txBox="1">
            <a:spLocks/>
          </p:cNvSpPr>
          <p:nvPr userDrawn="1"/>
        </p:nvSpPr>
        <p:spPr>
          <a:xfrm>
            <a:off x="3433291" y="2637706"/>
            <a:ext cx="11699875" cy="121879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/>
              <a:t>Thank You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B598BE-1CB2-4FFE-8EB0-E2B5BAE8D4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1163" y="2709714"/>
            <a:ext cx="884640" cy="9114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978582-4FFF-42C0-AB79-8AF67CBC1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t="11695" r="13151" b="14708"/>
          <a:stretch/>
        </p:blipFill>
        <p:spPr>
          <a:xfrm>
            <a:off x="136552" y="-114458"/>
            <a:ext cx="1123542" cy="11896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E617E6-8CFF-4CBB-9E0E-74C655E29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631"/>
          <a:stretch/>
        </p:blipFill>
        <p:spPr>
          <a:xfrm>
            <a:off x="10562083" y="6377672"/>
            <a:ext cx="1388939" cy="430265"/>
          </a:xfrm>
          <a:prstGeom prst="rect">
            <a:avLst/>
          </a:prstGeom>
        </p:spPr>
      </p:pic>
      <p:sp>
        <p:nvSpPr>
          <p:cNvPr id="15" name="Freeform 21">
            <a:extLst>
              <a:ext uri="{FF2B5EF4-FFF2-40B4-BE49-F238E27FC236}">
                <a16:creationId xmlns:a16="http://schemas.microsoft.com/office/drawing/2014/main" id="{4BB6B38A-EA0B-4904-9951-2BE62892D05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177502" y="6438536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6" name="TextBox 15" descr="InstructionsBox">
            <a:extLst>
              <a:ext uri="{FF2B5EF4-FFF2-40B4-BE49-F238E27FC236}">
                <a16:creationId xmlns:a16="http://schemas.microsoft.com/office/drawing/2014/main" id="{96B37B8C-363D-4BF8-970F-0C3B92678E73}"/>
              </a:ext>
            </a:extLst>
          </p:cNvPr>
          <p:cNvSpPr txBox="1"/>
          <p:nvPr userDrawn="1"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>
                <a:solidFill>
                  <a:schemeClr val="bg1"/>
                </a:solidFill>
              </a:rPr>
            </a:br>
            <a:r>
              <a:rPr lang="en-AU" sz="140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</p:spTree>
    <p:extLst>
      <p:ext uri="{BB962C8B-B14F-4D97-AF65-F5344CB8AC3E}">
        <p14:creationId xmlns:p14="http://schemas.microsoft.com/office/powerpoint/2010/main" val="3079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Text (AU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InstructionsBox">
            <a:extLst>
              <a:ext uri="{FF2B5EF4-FFF2-40B4-BE49-F238E27FC236}">
                <a16:creationId xmlns:a16="http://schemas.microsoft.com/office/drawing/2014/main" id="{4F3DE610-BEE5-4CDF-A53B-D5025C2856F0}"/>
              </a:ext>
            </a:extLst>
          </p:cNvPr>
          <p:cNvSpPr txBox="1"/>
          <p:nvPr userDrawn="1"/>
        </p:nvSpPr>
        <p:spPr>
          <a:xfrm>
            <a:off x="2" y="-602654"/>
            <a:ext cx="6095612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Note:</a:t>
            </a:r>
            <a:r>
              <a:rPr lang="en-US" sz="1400" baseline="0">
                <a:solidFill>
                  <a:schemeClr val="bg1"/>
                </a:solidFill>
              </a:rPr>
              <a:t> </a:t>
            </a:r>
            <a:r>
              <a:rPr lang="en-US" sz="16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sz="1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 you require a different currency or a version with a white background, please download via </a:t>
            </a:r>
            <a:r>
              <a:rPr lang="en-US" sz="1400" b="1" u="sng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link</a:t>
            </a:r>
            <a:endParaRPr lang="en-US" sz="1400" b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8AAD1-E21D-4863-B425-C770EC2976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794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Text (US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InstructionsBox">
            <a:extLst>
              <a:ext uri="{FF2B5EF4-FFF2-40B4-BE49-F238E27FC236}">
                <a16:creationId xmlns:a16="http://schemas.microsoft.com/office/drawing/2014/main" id="{4F3DE610-BEE5-4CDF-A53B-D5025C2856F0}"/>
              </a:ext>
            </a:extLst>
          </p:cNvPr>
          <p:cNvSpPr txBox="1"/>
          <p:nvPr userDrawn="1"/>
        </p:nvSpPr>
        <p:spPr>
          <a:xfrm>
            <a:off x="2" y="-602654"/>
            <a:ext cx="6095612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Note:</a:t>
            </a:r>
            <a:r>
              <a:rPr lang="en-US" sz="1400" baseline="0">
                <a:solidFill>
                  <a:schemeClr val="bg1"/>
                </a:solidFill>
              </a:rPr>
              <a:t> </a:t>
            </a:r>
            <a:r>
              <a:rPr lang="en-US" sz="16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sz="1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 you require a different currency or a version with a white background, please download via </a:t>
            </a:r>
            <a:r>
              <a:rPr lang="en-US" sz="1400" b="1" u="sng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link</a:t>
            </a:r>
            <a:endParaRPr lang="en-US" sz="1400" b="1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8AAD1-E21D-4863-B425-C770EC2976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794"/>
            <a:ext cx="10286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1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063" y="214819"/>
            <a:ext cx="11699875" cy="5262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endParaRPr lang="en-A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063" y="1543049"/>
            <a:ext cx="11699875" cy="4838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3B1364B-17EE-4E4E-B1E6-AFDA79A5D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8399" y="6536631"/>
            <a:ext cx="72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algn="r"/>
            <a:r>
              <a:rPr lang="en-AU"/>
              <a:t>[Footer]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007C72A-EFEA-4035-BDF4-AE173AB53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063" y="6536630"/>
            <a:ext cx="523510" cy="217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91FB34D-4638-48B0-8EF7-62B2E81A0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8400" y="6537805"/>
            <a:ext cx="2246400" cy="2148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l  © 2023 GHD. All rights reserved.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522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818" r:id="rId9"/>
    <p:sldLayoutId id="2147483819" r:id="rId10"/>
    <p:sldLayoutId id="2147483820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810" r:id="rId25"/>
    <p:sldLayoutId id="2147483811" r:id="rId26"/>
    <p:sldLayoutId id="2147483812" r:id="rId27"/>
    <p:sldLayoutId id="2147483813" r:id="rId28"/>
    <p:sldLayoutId id="2147483814" r:id="rId29"/>
    <p:sldLayoutId id="2147483815" r:id="rId30"/>
    <p:sldLayoutId id="2147483816" r:id="rId31"/>
    <p:sldLayoutId id="2147483817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088776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itchFamily="34" charset="0"/>
        <a:buNone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268288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lang="en-US" sz="20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88776" rtl="0" eaLnBrk="1" latinLnBrk="0" hangingPunct="1">
        <a:lnSpc>
          <a:spcPct val="85000"/>
        </a:lnSpc>
        <a:spcBef>
          <a:spcPts val="1200"/>
        </a:spcBef>
        <a:spcAft>
          <a:spcPts val="600"/>
        </a:spcAft>
        <a:buFont typeface="Arial" pitchFamily="34" charset="0"/>
        <a:buNone/>
        <a:defRPr lang="en-US" sz="2800" b="1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088776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66700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arabicPeriod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534988" indent="-268288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alphaLcPeriod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808038" indent="-271463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roman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itchFamily="34" charset="0"/>
        <a:buNone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268288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lang="en-US" sz="20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88776" rtl="0" eaLnBrk="1" latinLnBrk="0" hangingPunct="1">
        <a:lnSpc>
          <a:spcPct val="85000"/>
        </a:lnSpc>
        <a:spcBef>
          <a:spcPts val="1200"/>
        </a:spcBef>
        <a:spcAft>
          <a:spcPts val="600"/>
        </a:spcAft>
        <a:buFont typeface="Arial" pitchFamily="34" charset="0"/>
        <a:buNone/>
        <a:defRPr lang="en-US" sz="2800" b="1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088776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66700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arabicPeriod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534988" indent="-268288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alphaLcPeriod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808038" indent="-271463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roman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orient="horz" pos="2160" userDrawn="1">
          <p15:clr>
            <a:srgbClr val="F26B43"/>
          </p15:clr>
        </p15:guide>
        <p15:guide id="12" pos="3841" userDrawn="1">
          <p15:clr>
            <a:srgbClr val="F26B43"/>
          </p15:clr>
        </p15:guide>
        <p15:guide id="13" pos="155" userDrawn="1">
          <p15:clr>
            <a:srgbClr val="F26B43"/>
          </p15:clr>
        </p15:guide>
        <p15:guide id="14" pos="7525" userDrawn="1">
          <p15:clr>
            <a:srgbClr val="F26B43"/>
          </p15:clr>
        </p15:guide>
        <p15:guide id="15" pos="1914" userDrawn="1">
          <p15:clr>
            <a:srgbClr val="F26B43"/>
          </p15:clr>
        </p15:guide>
        <p15:guide id="16" pos="5772" userDrawn="1">
          <p15:clr>
            <a:srgbClr val="F26B43"/>
          </p15:clr>
        </p15:guide>
        <p15:guide id="17" orient="horz" pos="972" userDrawn="1">
          <p15:clr>
            <a:srgbClr val="F26B43"/>
          </p15:clr>
        </p15:guide>
        <p15:guide id="18" orient="horz" pos="3122" userDrawn="1">
          <p15:clr>
            <a:srgbClr val="F26B43"/>
          </p15:clr>
        </p15:guide>
        <p15:guide id="19" orient="horz" pos="139" userDrawn="1">
          <p15:clr>
            <a:srgbClr val="F26B43"/>
          </p15:clr>
        </p15:guide>
        <p15:guide id="20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sv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16.svg"/><Relationship Id="rId4" Type="http://schemas.openxmlformats.org/officeDocument/2006/relationships/image" Target="../media/image24.png"/><Relationship Id="rId9" Type="http://schemas.openxmlformats.org/officeDocument/2006/relationships/image" Target="../media/image15.png"/><Relationship Id="rId14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3635A-CF94-57EA-6716-AB758D4F65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6" y="3259034"/>
            <a:ext cx="9505252" cy="1661993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3600" b="0" dirty="0"/>
              <a:t>Municipality of South Bruce should continue to work with NWMO </a:t>
            </a:r>
            <a:r>
              <a:rPr lang="en-AU" sz="3600" b="0"/>
              <a:t>on next </a:t>
            </a:r>
            <a:r>
              <a:rPr lang="en-AU" sz="3600" b="0" dirty="0"/>
              <a:t>stages of work – federal Impact Assessment and licensing</a:t>
            </a:r>
            <a:endParaRPr lang="en-US" sz="3600" b="0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48468F8-44EB-5C91-5D46-CD4982680EB7}"/>
              </a:ext>
            </a:extLst>
          </p:cNvPr>
          <p:cNvSpPr txBox="1">
            <a:spLocks/>
          </p:cNvSpPr>
          <p:nvPr/>
        </p:nvSpPr>
        <p:spPr>
          <a:xfrm>
            <a:off x="8341007" y="247765"/>
            <a:ext cx="372246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US" sz="2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lang="en-US" sz="2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>
                <a:sym typeface="Wingdings" panose="05000000000000000000" pitchFamily="2" charset="2"/>
              </a:rPr>
              <a:t> </a:t>
            </a:r>
            <a:r>
              <a:rPr lang="en-AU" sz="2000" dirty="0"/>
              <a:t>Gregory Ferraro, P. Eng</a:t>
            </a:r>
            <a:br>
              <a:rPr lang="en-AU" sz="2000" dirty="0"/>
            </a:br>
            <a:r>
              <a:rPr lang="en-AU" sz="2000" dirty="0"/>
              <a:t>     </a:t>
            </a:r>
            <a:r>
              <a:rPr lang="en-AU" sz="2000" b="0" dirty="0"/>
              <a:t>GHD Peer Review Lead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BFB6DC0-EA72-D3BE-2A36-41BB47AC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3" y="2648437"/>
            <a:ext cx="9637676" cy="575542"/>
          </a:xfrm>
        </p:spPr>
        <p:txBody>
          <a:bodyPr/>
          <a:lstStyle/>
          <a:p>
            <a:r>
              <a:rPr lang="en-AU" sz="4400" dirty="0"/>
              <a:t>What the Peer Review Experts Say</a:t>
            </a:r>
            <a:endParaRPr lang="en-AU" sz="4400" b="0" dirty="0"/>
          </a:p>
        </p:txBody>
      </p:sp>
    </p:spTree>
    <p:extLst>
      <p:ext uri="{BB962C8B-B14F-4D97-AF65-F5344CB8AC3E}">
        <p14:creationId xmlns:p14="http://schemas.microsoft.com/office/powerpoint/2010/main" val="35547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613AA9-C330-4419-8478-E591C8FCD86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7588" y="3511397"/>
            <a:ext cx="6107886" cy="3398101"/>
          </a:xfrm>
        </p:spPr>
        <p:txBody>
          <a:bodyPr>
            <a:noAutofit/>
          </a:bodyPr>
          <a:lstStyle/>
          <a:p>
            <a:pPr lvl="4"/>
            <a:r>
              <a:rPr lang="en-AU" dirty="0"/>
              <a:t>The PRT has reviewed so far: </a:t>
            </a:r>
          </a:p>
          <a:p>
            <a:pPr marL="0" lvl="1" indent="0">
              <a:buNone/>
            </a:pPr>
            <a:endParaRPr lang="en-AU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FFDF00-DCC3-4D9D-B956-03B05F3AA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48" y="220663"/>
            <a:ext cx="5705490" cy="3126913"/>
          </a:xfrm>
        </p:spPr>
        <p:txBody>
          <a:bodyPr vert="horz" lIns="0" tIns="0" rIns="0" bIns="0" rtlCol="0" anchor="t">
            <a:noAutofit/>
          </a:bodyPr>
          <a:lstStyle/>
          <a:p>
            <a:pPr lvl="4"/>
            <a:r>
              <a:rPr lang="en-AU" dirty="0"/>
              <a:t>GHD Peer Review Team (PRT)</a:t>
            </a:r>
          </a:p>
          <a:p>
            <a:pPr lvl="1"/>
            <a:r>
              <a:rPr lang="en-AU" sz="1800" dirty="0"/>
              <a:t>Independent subject matter experts from professional firms GHD, Deloitte, R.J. Burnside, and Radiation Safety Institute of Canada</a:t>
            </a:r>
          </a:p>
          <a:p>
            <a:pPr lvl="1"/>
            <a:r>
              <a:rPr lang="en-AU" sz="1800" dirty="0"/>
              <a:t>Peer review</a:t>
            </a:r>
            <a:r>
              <a:rPr lang="en-AU" sz="1800"/>
              <a:t> </a:t>
            </a:r>
            <a:r>
              <a:rPr lang="en-AU" sz="1800" dirty="0"/>
              <a:t>workplans, data, field observations, and study findings produced by the NWMO and Municipality of South Bruce</a:t>
            </a:r>
            <a:endParaRPr lang="en-AU" sz="1800" dirty="0">
              <a:cs typeface="Arial"/>
            </a:endParaRPr>
          </a:p>
          <a:p>
            <a:pPr lvl="1"/>
            <a:r>
              <a:rPr lang="en-AU" sz="1800" dirty="0"/>
              <a:t>Produce reports and memos detailing findings (observations, omissions, inconsistencies, questions and recommendations)</a:t>
            </a:r>
            <a:endParaRPr lang="en-AU" sz="2000" dirty="0"/>
          </a:p>
          <a:p>
            <a:pPr lvl="1"/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97208-927C-CFCF-AC48-030AC9CBAD8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914154" y="6619997"/>
            <a:ext cx="2246400" cy="214826"/>
          </a:xfrm>
        </p:spPr>
        <p:txBody>
          <a:bodyPr/>
          <a:lstStyle/>
          <a:p>
            <a:pPr algn="r"/>
            <a:r>
              <a:rPr lang="en-US" dirty="0"/>
              <a:t>  © 2024 GHD. All rights reserved.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5CCFA-D2BA-ED4A-859C-671A0388345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</a:t>
            </a:fld>
            <a:endParaRPr lang="en-AU"/>
          </a:p>
        </p:txBody>
      </p:sp>
      <p:pic>
        <p:nvPicPr>
          <p:cNvPr id="2" name="Picture 1" descr="A paper with text and a black text&#10;&#10;Description automatically generated">
            <a:extLst>
              <a:ext uri="{FF2B5EF4-FFF2-40B4-BE49-F238E27FC236}">
                <a16:creationId xmlns:a16="http://schemas.microsoft.com/office/drawing/2014/main" id="{84FDE469-BB4C-50A1-73BA-F839BA0AC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8361">
            <a:off x="611826" y="707156"/>
            <a:ext cx="2194336" cy="2837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close-up of a paper&#10;&#10;Description automatically generated">
            <a:extLst>
              <a:ext uri="{FF2B5EF4-FFF2-40B4-BE49-F238E27FC236}">
                <a16:creationId xmlns:a16="http://schemas.microsoft.com/office/drawing/2014/main" id="{D72A2E2D-C68F-C22A-8EBA-64115F632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560">
            <a:off x="3098326" y="702747"/>
            <a:ext cx="2173002" cy="280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cover of a report&#10;&#10;Description automatically generated">
            <a:extLst>
              <a:ext uri="{FF2B5EF4-FFF2-40B4-BE49-F238E27FC236}">
                <a16:creationId xmlns:a16="http://schemas.microsoft.com/office/drawing/2014/main" id="{7EF7F135-4DCE-A194-5297-4A2828F5A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8711">
            <a:off x="2760013" y="3184168"/>
            <a:ext cx="2279919" cy="2852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brochure of a town&#10;&#10;Description automatically generated">
            <a:extLst>
              <a:ext uri="{FF2B5EF4-FFF2-40B4-BE49-F238E27FC236}">
                <a16:creationId xmlns:a16="http://schemas.microsoft.com/office/drawing/2014/main" id="{ECDA7243-6C29-7832-7E7C-BF5DC8267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6220">
            <a:off x="685008" y="3205742"/>
            <a:ext cx="2374786" cy="2861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DDF26447-EB23-88AE-4AB4-C8180B037C2A}"/>
              </a:ext>
            </a:extLst>
          </p:cNvPr>
          <p:cNvSpPr txBox="1"/>
          <p:nvPr/>
        </p:nvSpPr>
        <p:spPr>
          <a:xfrm>
            <a:off x="6384209" y="4444926"/>
            <a:ext cx="2697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7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5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2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69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85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03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0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37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97379">
              <a:spcAft>
                <a:spcPts val="1545"/>
              </a:spcAft>
              <a:buClr>
                <a:schemeClr val="tx1"/>
              </a:buClr>
              <a:defRPr/>
            </a:pPr>
            <a:r>
              <a:rPr lang="en-US" altLang="en-US" sz="2400" kern="0" dirty="0">
                <a:solidFill>
                  <a:schemeClr val="bg1"/>
                </a:solidFill>
                <a:ea typeface="Segoe UI Emoji" panose="020B0502040204020203" pitchFamily="34" charset="0"/>
                <a:cs typeface="Arial" panose="020B0604020202020204" pitchFamily="34" charset="0"/>
              </a:rPr>
              <a:t>Socio-economic Studies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56DB8-EBA3-B3E7-3C7D-E94EF85BCACF}"/>
              </a:ext>
            </a:extLst>
          </p:cNvPr>
          <p:cNvSpPr/>
          <p:nvPr/>
        </p:nvSpPr>
        <p:spPr>
          <a:xfrm>
            <a:off x="7393164" y="4021129"/>
            <a:ext cx="74163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7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5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2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69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85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03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0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37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CA" altLang="en-US" sz="3200" b="1" kern="0" dirty="0">
                <a:solidFill>
                  <a:schemeClr val="bg1"/>
                </a:solidFill>
                <a:ea typeface="Segoe UI Emoji" panose="020B0502040204020203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BBE27F29-5321-4232-D00B-F1512629C4F4}"/>
              </a:ext>
            </a:extLst>
          </p:cNvPr>
          <p:cNvSpPr txBox="1"/>
          <p:nvPr/>
        </p:nvSpPr>
        <p:spPr>
          <a:xfrm>
            <a:off x="9569343" y="4444926"/>
            <a:ext cx="25045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7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5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2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69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85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03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0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37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97379">
              <a:spcAft>
                <a:spcPts val="1545"/>
              </a:spcAft>
              <a:buClr>
                <a:schemeClr val="tx1"/>
              </a:buClr>
              <a:defRPr/>
            </a:pPr>
            <a:r>
              <a:rPr lang="en-US" altLang="en-US" sz="2400" kern="0" dirty="0">
                <a:solidFill>
                  <a:schemeClr val="bg1"/>
                </a:solidFill>
                <a:ea typeface="Segoe UI Emoji" panose="020B0502040204020203" pitchFamily="34" charset="0"/>
                <a:cs typeface="Arial" panose="020B0604020202020204" pitchFamily="34" charset="0"/>
              </a:rPr>
              <a:t>Geoscience Reports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D6A4CB-D650-2E36-27BC-C6CA885DD747}"/>
              </a:ext>
            </a:extLst>
          </p:cNvPr>
          <p:cNvSpPr/>
          <p:nvPr/>
        </p:nvSpPr>
        <p:spPr>
          <a:xfrm>
            <a:off x="10540622" y="4018200"/>
            <a:ext cx="72672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7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5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2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69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85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03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0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37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CA" altLang="en-US" sz="3200" b="1" kern="0" dirty="0">
                <a:solidFill>
                  <a:schemeClr val="bg1"/>
                </a:solidFill>
                <a:ea typeface="Segoe UI Emoji" panose="020B0502040204020203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659AFB-4CDD-DEC1-608A-9BB28EFA56AD}"/>
              </a:ext>
            </a:extLst>
          </p:cNvPr>
          <p:cNvSpPr/>
          <p:nvPr/>
        </p:nvSpPr>
        <p:spPr>
          <a:xfrm>
            <a:off x="7403917" y="5282266"/>
            <a:ext cx="72012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7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5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2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69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85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03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0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37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CA" altLang="en-US" sz="3200" b="1" kern="0" dirty="0">
                <a:solidFill>
                  <a:schemeClr val="bg1"/>
                </a:solidFill>
                <a:ea typeface="Segoe UI Emoji" panose="020B0502040204020203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B06FFC88-B770-576D-7653-59C2F6FEDECD}"/>
              </a:ext>
            </a:extLst>
          </p:cNvPr>
          <p:cNvSpPr txBox="1"/>
          <p:nvPr/>
        </p:nvSpPr>
        <p:spPr>
          <a:xfrm>
            <a:off x="5773490" y="5700781"/>
            <a:ext cx="40547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7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5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2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69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85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03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0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37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97379">
              <a:spcAft>
                <a:spcPts val="1545"/>
              </a:spcAft>
              <a:buClr>
                <a:schemeClr val="tx1"/>
              </a:buClr>
              <a:defRPr/>
            </a:pPr>
            <a:r>
              <a:rPr lang="en-US" altLang="en-US" sz="2400" kern="0" dirty="0">
                <a:solidFill>
                  <a:schemeClr val="bg1"/>
                </a:solidFill>
                <a:ea typeface="Segoe UI Emoji" panose="020B0502040204020203" pitchFamily="34" charset="0"/>
                <a:cs typeface="Arial" panose="020B0604020202020204" pitchFamily="34" charset="0"/>
              </a:rPr>
              <a:t>Environmental Reports, Workplans and Field Surveys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D54EB6E7-66F7-AE13-10CB-039D70049CE1}"/>
              </a:ext>
            </a:extLst>
          </p:cNvPr>
          <p:cNvSpPr txBox="1"/>
          <p:nvPr/>
        </p:nvSpPr>
        <p:spPr>
          <a:xfrm>
            <a:off x="9518994" y="5663698"/>
            <a:ext cx="26882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7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5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2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69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85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03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0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37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97379">
              <a:spcAft>
                <a:spcPts val="1545"/>
              </a:spcAft>
              <a:buClr>
                <a:schemeClr val="tx1"/>
              </a:buClr>
              <a:defRPr/>
            </a:pPr>
            <a:r>
              <a:rPr lang="en-US" altLang="en-US" sz="2400" kern="0" dirty="0">
                <a:solidFill>
                  <a:schemeClr val="bg1"/>
                </a:solidFill>
                <a:ea typeface="Segoe UI Emoji" panose="020B0502040204020203" pitchFamily="34" charset="0"/>
                <a:cs typeface="Arial" panose="020B0604020202020204" pitchFamily="34" charset="0"/>
              </a:rPr>
              <a:t>Design and Safety Reports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461715-D25D-1549-B895-0B448305DE98}"/>
              </a:ext>
            </a:extLst>
          </p:cNvPr>
          <p:cNvSpPr/>
          <p:nvPr/>
        </p:nvSpPr>
        <p:spPr>
          <a:xfrm>
            <a:off x="10698612" y="5275923"/>
            <a:ext cx="56873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7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5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2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69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85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03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0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37" algn="l" defTabSz="4571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CA" altLang="en-US" sz="3200" b="1" kern="0" dirty="0">
                <a:solidFill>
                  <a:schemeClr val="bg1"/>
                </a:solidFill>
                <a:ea typeface="Segoe UI Emoji" panose="020B0502040204020203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360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A0374-95D2-7175-84AD-96C5C359B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97C94A-417D-5E7C-4172-4335BA0A3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47" y="144464"/>
            <a:ext cx="5808677" cy="2643935"/>
          </a:xfrm>
        </p:spPr>
        <p:txBody>
          <a:bodyPr vert="horz" lIns="0" tIns="0" rIns="0" bIns="0" rtlCol="0" anchor="t">
            <a:noAutofit/>
          </a:bodyPr>
          <a:lstStyle/>
          <a:p>
            <a:pPr marL="0" lvl="1" indent="0">
              <a:buNone/>
            </a:pPr>
            <a:r>
              <a:rPr lang="en-AU" b="1" dirty="0"/>
              <a:t>The PRT independently:</a:t>
            </a:r>
            <a:endParaRPr lang="en-AU" sz="1800" dirty="0"/>
          </a:p>
          <a:p>
            <a:pPr marL="0" lvl="1" indent="0">
              <a:buNone/>
            </a:pPr>
            <a:r>
              <a:rPr lang="en-AU" sz="1600">
                <a:cs typeface="Arial"/>
              </a:rPr>
              <a:t>Reviewed the NWMO’s demonstrated progress toward addressing South </a:t>
            </a:r>
            <a:r>
              <a:rPr lang="en-AU" sz="1600" dirty="0">
                <a:cs typeface="Arial"/>
              </a:rPr>
              <a:t>Bruce’s Guiding Principles #1, #2, #3 and #7, which respectively require that:</a:t>
            </a:r>
          </a:p>
          <a:p>
            <a:pPr marL="285750" lvl="1" indent="-285750">
              <a:buFont typeface="Calibri" panose="020B0604020202020204" pitchFamily="34" charset="0"/>
              <a:buChar char="-"/>
            </a:pPr>
            <a:r>
              <a:rPr lang="en-AU" sz="1600" dirty="0">
                <a:cs typeface="Arial"/>
              </a:rPr>
              <a:t>The Project be subject to the highest safety standards.</a:t>
            </a:r>
          </a:p>
          <a:p>
            <a:pPr marL="285750" lvl="1" indent="-285750">
              <a:buClr>
                <a:srgbClr val="000000"/>
              </a:buClr>
              <a:buFont typeface="Calibri" panose="020B0604020202020204" pitchFamily="34" charset="0"/>
              <a:buChar char="-"/>
            </a:pPr>
            <a:r>
              <a:rPr lang="en-AU" sz="1600" dirty="0">
                <a:cs typeface="Arial"/>
              </a:rPr>
              <a:t>Sufficient measures be put in place and maintained to ensure the natural environment is protected.</a:t>
            </a:r>
          </a:p>
          <a:p>
            <a:pPr marL="285750" lvl="1" indent="-285750">
              <a:buClr>
                <a:srgbClr val="000000"/>
              </a:buClr>
              <a:buFont typeface="Calibri" panose="020B0604020202020204" pitchFamily="34" charset="0"/>
              <a:buChar char="-"/>
            </a:pPr>
            <a:r>
              <a:rPr lang="en-AU" sz="1600" dirty="0">
                <a:cs typeface="Arial"/>
              </a:rPr>
              <a:t>The used nuclear fuel will be transported safely and securely.</a:t>
            </a:r>
          </a:p>
          <a:p>
            <a:pPr marL="285750" lvl="1" indent="-285750">
              <a:buClr>
                <a:srgbClr val="000000"/>
              </a:buClr>
              <a:buFont typeface="Calibri" panose="020B0604020202020204" pitchFamily="34" charset="0"/>
              <a:buChar char="-"/>
            </a:pPr>
            <a:r>
              <a:rPr lang="en-AU" sz="1600" dirty="0">
                <a:cs typeface="Arial"/>
              </a:rPr>
              <a:t>Construction management and operation plans detail mitigation measures for potential Project impacts.</a:t>
            </a:r>
            <a:endParaRPr lang="en-AU" sz="1800" dirty="0">
              <a:cs typeface="Arial"/>
            </a:endParaRPr>
          </a:p>
          <a:p>
            <a:pPr marL="0" lvl="1" indent="0">
              <a:buNone/>
            </a:pPr>
            <a:endParaRPr lang="en-AU" b="1" dirty="0"/>
          </a:p>
          <a:p>
            <a:pPr marL="0" lvl="1" indent="0">
              <a:buNone/>
            </a:pPr>
            <a:br>
              <a:rPr lang="en-AU" b="1" dirty="0"/>
            </a:br>
            <a:endParaRPr lang="en-AU" b="1" dirty="0"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8A4EF0-CB0D-ED9E-6EFE-E99D8675E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/>
              <a:t>How the PRT Built its Confidence in Safety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61B153-A8F6-88A6-65DB-F8AEC1E88DB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 © 2024 GHD. All rights reserved.</a:t>
            </a:r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50AAC6-1B17-2E0C-A18A-A4630BCEF7C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F7F38004-554B-3BD7-9F87-6C1865FECFAA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t="12481" b="12481"/>
          <a:stretch/>
        </p:blipFill>
        <p:spPr>
          <a:xfrm>
            <a:off x="0" y="3429000"/>
            <a:ext cx="6097588" cy="3430588"/>
          </a:xfrm>
          <a:prstGeom prst="rect">
            <a:avLst/>
          </a:prstGeom>
        </p:spPr>
      </p:pic>
      <p:pic>
        <p:nvPicPr>
          <p:cNvPr id="4" name="Graphic 3" descr="Neighborhood with solid fill">
            <a:extLst>
              <a:ext uri="{FF2B5EF4-FFF2-40B4-BE49-F238E27FC236}">
                <a16:creationId xmlns:a16="http://schemas.microsoft.com/office/drawing/2014/main" id="{5CF65911-CC66-ADDC-42BD-E80BEF1E5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9911" y="3528341"/>
            <a:ext cx="537766" cy="537766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8A5BCAD-5094-A320-4ED4-B5ADA2127E73}"/>
              </a:ext>
            </a:extLst>
          </p:cNvPr>
          <p:cNvSpPr txBox="1">
            <a:spLocks/>
          </p:cNvSpPr>
          <p:nvPr/>
        </p:nvSpPr>
        <p:spPr>
          <a:xfrm>
            <a:off x="7276424" y="3652560"/>
            <a:ext cx="4439326" cy="3684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AU" sz="20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sz="28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AU" sz="22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lang="en-AU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US" sz="1800" dirty="0"/>
              <a:t>Community and Socio-economic Impacts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1B5474F-6837-5215-9E14-422D032F5054}"/>
              </a:ext>
            </a:extLst>
          </p:cNvPr>
          <p:cNvSpPr txBox="1">
            <a:spLocks/>
          </p:cNvSpPr>
          <p:nvPr/>
        </p:nvSpPr>
        <p:spPr>
          <a:xfrm>
            <a:off x="7276424" y="4239699"/>
            <a:ext cx="4182151" cy="3684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AU" sz="20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sz="28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AU" sz="22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lang="en-AU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US" sz="1800" dirty="0"/>
              <a:t>Radiation Safety 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7044EAEB-51F0-41AB-DC7F-302DFE9C0CA8}"/>
              </a:ext>
            </a:extLst>
          </p:cNvPr>
          <p:cNvSpPr txBox="1">
            <a:spLocks/>
          </p:cNvSpPr>
          <p:nvPr/>
        </p:nvSpPr>
        <p:spPr>
          <a:xfrm>
            <a:off x="7276424" y="4862380"/>
            <a:ext cx="4315501" cy="3684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AU" sz="20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sz="28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AU" sz="22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lang="en-AU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US" sz="1800" dirty="0"/>
              <a:t>Geosphere Characterization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A960BB8-9D46-0C22-C398-409A296BE29F}"/>
              </a:ext>
            </a:extLst>
          </p:cNvPr>
          <p:cNvSpPr txBox="1">
            <a:spLocks/>
          </p:cNvSpPr>
          <p:nvPr/>
        </p:nvSpPr>
        <p:spPr>
          <a:xfrm>
            <a:off x="7276424" y="5466011"/>
            <a:ext cx="4010701" cy="3684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AU" sz="20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sz="28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AU" sz="22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lang="en-AU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US" sz="1800" dirty="0"/>
              <a:t>Environmental Baseline Conditions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CECF9532-88C6-6589-5C4F-DC07DE1D1194}"/>
              </a:ext>
            </a:extLst>
          </p:cNvPr>
          <p:cNvSpPr txBox="1">
            <a:spLocks/>
          </p:cNvSpPr>
          <p:nvPr/>
        </p:nvSpPr>
        <p:spPr>
          <a:xfrm>
            <a:off x="7276424" y="6069642"/>
            <a:ext cx="4105951" cy="3684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AU" sz="20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sz="28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AU" sz="22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lang="en-AU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800" dirty="0"/>
              <a:t>Impacts and Changes to Biodiversity </a:t>
            </a:r>
          </a:p>
        </p:txBody>
      </p:sp>
      <p:pic>
        <p:nvPicPr>
          <p:cNvPr id="15" name="Graphic 14" descr="Radioactive with solid fill">
            <a:extLst>
              <a:ext uri="{FF2B5EF4-FFF2-40B4-BE49-F238E27FC236}">
                <a16:creationId xmlns:a16="http://schemas.microsoft.com/office/drawing/2014/main" id="{E3D2EC3A-0FA4-0050-B19F-0E4AB79F5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30807" y="4149602"/>
            <a:ext cx="537766" cy="537766"/>
          </a:xfrm>
          <a:prstGeom prst="rect">
            <a:avLst/>
          </a:prstGeom>
        </p:spPr>
      </p:pic>
      <p:pic>
        <p:nvPicPr>
          <p:cNvPr id="17" name="Graphic 16" descr="Stacked Rocks outline">
            <a:extLst>
              <a:ext uri="{FF2B5EF4-FFF2-40B4-BE49-F238E27FC236}">
                <a16:creationId xmlns:a16="http://schemas.microsoft.com/office/drawing/2014/main" id="{90BF512D-ED76-7A04-0829-B04A11F5EC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01703" y="4727254"/>
            <a:ext cx="595974" cy="595974"/>
          </a:xfrm>
          <a:prstGeom prst="rect">
            <a:avLst/>
          </a:prstGeom>
        </p:spPr>
      </p:pic>
      <p:pic>
        <p:nvPicPr>
          <p:cNvPr id="19" name="Graphic 18" descr="Hill scene with solid fill">
            <a:extLst>
              <a:ext uri="{FF2B5EF4-FFF2-40B4-BE49-F238E27FC236}">
                <a16:creationId xmlns:a16="http://schemas.microsoft.com/office/drawing/2014/main" id="{38B29AA8-7848-4A05-1AF4-F198C765E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43721" y="5378978"/>
            <a:ext cx="504980" cy="504980"/>
          </a:xfrm>
          <a:prstGeom prst="rect">
            <a:avLst/>
          </a:prstGeom>
        </p:spPr>
      </p:pic>
      <p:pic>
        <p:nvPicPr>
          <p:cNvPr id="21" name="Graphic 20" descr="Turtle with solid fill">
            <a:extLst>
              <a:ext uri="{FF2B5EF4-FFF2-40B4-BE49-F238E27FC236}">
                <a16:creationId xmlns:a16="http://schemas.microsoft.com/office/drawing/2014/main" id="{D8C53E1A-DC0C-3B27-C0A7-6FCB16B9DC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45218" y="5939708"/>
            <a:ext cx="595974" cy="5959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7767C9-3F26-7AC8-AF21-B7B37E6EB776}"/>
              </a:ext>
            </a:extLst>
          </p:cNvPr>
          <p:cNvSpPr txBox="1"/>
          <p:nvPr/>
        </p:nvSpPr>
        <p:spPr>
          <a:xfrm>
            <a:off x="6108664" y="3149781"/>
            <a:ext cx="6524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AU" b="1" dirty="0">
                <a:cs typeface="Arial"/>
              </a:rPr>
              <a:t>The Peer Review focused on</a:t>
            </a:r>
            <a:r>
              <a:rPr lang="en-AU" sz="1800" b="1" dirty="0">
                <a:cs typeface="Arial"/>
              </a:rPr>
              <a:t>:</a:t>
            </a:r>
            <a:endParaRPr lang="en-AU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13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57C7D-0AF3-8B69-093D-5917ACFF1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E0066-1637-D847-FA53-B09AC3C99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8686" y="85627"/>
            <a:ext cx="4667251" cy="6667005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2400"/>
              </a:spcAft>
              <a:buChar char="–"/>
            </a:pPr>
            <a:r>
              <a:rPr lang="en-US" sz="1800" dirty="0">
                <a:cs typeface="Segoe UI"/>
              </a:rPr>
              <a:t>The studies show that the </a:t>
            </a:r>
            <a:r>
              <a:rPr lang="en-US" sz="1800" b="1" dirty="0">
                <a:cs typeface="Segoe UI"/>
              </a:rPr>
              <a:t>identified</a:t>
            </a:r>
            <a:r>
              <a:rPr lang="en-US" sz="1800" dirty="0">
                <a:cs typeface="Segoe UI"/>
              </a:rPr>
              <a:t> </a:t>
            </a:r>
            <a:r>
              <a:rPr lang="en-US" sz="1800" b="1" dirty="0">
                <a:cs typeface="Segoe UI"/>
              </a:rPr>
              <a:t>potential Project effects can be managed</a:t>
            </a:r>
            <a:r>
              <a:rPr lang="en-US" sz="1800" dirty="0">
                <a:cs typeface="Segoe UI"/>
              </a:rPr>
              <a:t> with proper planning and resources.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Char char="–"/>
            </a:pPr>
            <a:r>
              <a:rPr lang="en-US" sz="1800" b="1" dirty="0">
                <a:cs typeface="Segoe UI"/>
              </a:rPr>
              <a:t>Additional emergency response capacity and capability will be needed locally,</a:t>
            </a:r>
            <a:r>
              <a:rPr lang="en-US" sz="1800" dirty="0">
                <a:cs typeface="Segoe UI"/>
              </a:rPr>
              <a:t> which can be addressed through Mutual Aid Agreements and Memorandums of Understanding (MOUs). 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Char char="–"/>
            </a:pPr>
            <a:r>
              <a:rPr lang="en-US" sz="1800" dirty="0">
                <a:cs typeface="Segoe UI"/>
              </a:rPr>
              <a:t>The PRT </a:t>
            </a:r>
            <a:r>
              <a:rPr lang="en-US" sz="1800" b="1" dirty="0">
                <a:cs typeface="Segoe UI"/>
              </a:rPr>
              <a:t>concurs with the radiation safety assessment, </a:t>
            </a:r>
            <a:r>
              <a:rPr lang="en-US" sz="1800" dirty="0">
                <a:cs typeface="Segoe UI"/>
              </a:rPr>
              <a:t>with updates required as a site-specific design is developed.</a:t>
            </a:r>
          </a:p>
          <a:p>
            <a:pPr lvl="1"/>
            <a:r>
              <a:rPr lang="en-AU" sz="1800" dirty="0"/>
              <a:t>Key to understanding the Project’s environmental impacts is the </a:t>
            </a:r>
            <a:r>
              <a:rPr lang="en-AU" sz="1800" b="1" dirty="0"/>
              <a:t>integration of individual NWMO study findings</a:t>
            </a:r>
            <a:r>
              <a:rPr lang="en-AU" sz="1800" dirty="0"/>
              <a:t>.</a:t>
            </a:r>
            <a:br>
              <a:rPr lang="en-AU" sz="1800" dirty="0"/>
            </a:br>
            <a:endParaRPr lang="en-AU" sz="1800" dirty="0">
              <a:cs typeface="Arial"/>
            </a:endParaRPr>
          </a:p>
          <a:p>
            <a:pPr lvl="1"/>
            <a:r>
              <a:rPr lang="en-AU" sz="1800" dirty="0"/>
              <a:t>The</a:t>
            </a:r>
            <a:r>
              <a:rPr lang="en-AU" sz="1800" b="1" dirty="0"/>
              <a:t> data collected to date provides progress </a:t>
            </a:r>
            <a:r>
              <a:rPr lang="en-AU" sz="1800" dirty="0"/>
              <a:t>in demonstrating safety for humans and the environment.</a:t>
            </a:r>
            <a:endParaRPr lang="en-AU" sz="1800" dirty="0"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13E304-3989-D976-DC12-3E462140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/>
              <a:t>Peer Review Conclusions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41E9E-4C53-49EE-046A-0B1DEED90F5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870987" y="6553994"/>
            <a:ext cx="2246400" cy="214826"/>
          </a:xfrm>
        </p:spPr>
        <p:txBody>
          <a:bodyPr/>
          <a:lstStyle/>
          <a:p>
            <a:pPr algn="r"/>
            <a:r>
              <a:rPr lang="en-US"/>
              <a:t> © 2024 GHD. All rights reserved.</a:t>
            </a:r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C00DD-29E7-BA0D-EB82-52A79932D8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endParaRPr lang="en-AU"/>
          </a:p>
        </p:txBody>
      </p:sp>
      <p:pic>
        <p:nvPicPr>
          <p:cNvPr id="8" name="Picture 7" descr="Cover of Summary Report">
            <a:extLst>
              <a:ext uri="{FF2B5EF4-FFF2-40B4-BE49-F238E27FC236}">
                <a16:creationId xmlns:a16="http://schemas.microsoft.com/office/drawing/2014/main" id="{40E99DA0-C9F5-6B60-80BA-7D05DCF48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3334">
            <a:off x="3025500" y="3800624"/>
            <a:ext cx="2107514" cy="265631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918AA-8907-FF13-F30B-E9A3D494C9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89937">
            <a:off x="791813" y="3832988"/>
            <a:ext cx="2011723" cy="259820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Graphic 12" descr="Rope Knot with solid fill">
            <a:extLst>
              <a:ext uri="{FF2B5EF4-FFF2-40B4-BE49-F238E27FC236}">
                <a16:creationId xmlns:a16="http://schemas.microsoft.com/office/drawing/2014/main" id="{181335F0-8D29-955B-D706-1529F3DE9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93658" y="4452715"/>
            <a:ext cx="571500" cy="571500"/>
          </a:xfrm>
          <a:prstGeom prst="rect">
            <a:avLst/>
          </a:prstGeom>
        </p:spPr>
      </p:pic>
      <p:pic>
        <p:nvPicPr>
          <p:cNvPr id="14" name="Graphic 13" descr="Bar chart with solid fill">
            <a:extLst>
              <a:ext uri="{FF2B5EF4-FFF2-40B4-BE49-F238E27FC236}">
                <a16:creationId xmlns:a16="http://schemas.microsoft.com/office/drawing/2014/main" id="{95B1414D-24C5-01E0-9E89-DAB9D62299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40684" y="5549586"/>
            <a:ext cx="626754" cy="626754"/>
          </a:xfrm>
          <a:prstGeom prst="rect">
            <a:avLst/>
          </a:prstGeom>
        </p:spPr>
      </p:pic>
      <p:pic>
        <p:nvPicPr>
          <p:cNvPr id="2" name="Graphic 1" descr="Radioactive with solid fill">
            <a:extLst>
              <a:ext uri="{FF2B5EF4-FFF2-40B4-BE49-F238E27FC236}">
                <a16:creationId xmlns:a16="http://schemas.microsoft.com/office/drawing/2014/main" id="{67344109-C8E9-DE73-F836-473327CDC3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10525" y="3236051"/>
            <a:ext cx="537766" cy="537766"/>
          </a:xfrm>
          <a:prstGeom prst="rect">
            <a:avLst/>
          </a:prstGeom>
        </p:spPr>
      </p:pic>
      <p:pic>
        <p:nvPicPr>
          <p:cNvPr id="3" name="Graphic 2" descr="Siren with solid fill">
            <a:extLst>
              <a:ext uri="{FF2B5EF4-FFF2-40B4-BE49-F238E27FC236}">
                <a16:creationId xmlns:a16="http://schemas.microsoft.com/office/drawing/2014/main" id="{6609BF77-A6BB-C887-3A02-EF16E403C1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40684" y="1439695"/>
            <a:ext cx="677449" cy="677449"/>
          </a:xfrm>
          <a:prstGeom prst="rect">
            <a:avLst/>
          </a:prstGeom>
        </p:spPr>
      </p:pic>
      <p:pic>
        <p:nvPicPr>
          <p:cNvPr id="15" name="Graphic 14" descr="Playbook with solid fill">
            <a:extLst>
              <a:ext uri="{FF2B5EF4-FFF2-40B4-BE49-F238E27FC236}">
                <a16:creationId xmlns:a16="http://schemas.microsoft.com/office/drawing/2014/main" id="{964D401B-B817-64A7-0CB6-6BCB15C04F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42369" y="85627"/>
            <a:ext cx="677449" cy="67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5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3D1324-0556-5A6E-3A10-56BAC78A88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7784" y="1109609"/>
            <a:ext cx="5658153" cy="5272141"/>
          </a:xfrm>
        </p:spPr>
        <p:txBody>
          <a:bodyPr/>
          <a:lstStyle/>
          <a:p>
            <a:pPr marL="0" lvl="1" indent="0">
              <a:buNone/>
            </a:pPr>
            <a:r>
              <a:rPr lang="en-AU" sz="3200" dirty="0"/>
              <a:t>There are no significant concerns identified to date that would cause the PRT to advise stopping the process.</a:t>
            </a:r>
          </a:p>
          <a:p>
            <a:pPr marL="0" lvl="1" indent="0">
              <a:buNone/>
            </a:pPr>
            <a:endParaRPr lang="en-AU" sz="3200" dirty="0"/>
          </a:p>
          <a:p>
            <a:pPr marL="0" lvl="1" indent="0">
              <a:buNone/>
            </a:pPr>
            <a:r>
              <a:rPr lang="en-AU" sz="3200" dirty="0"/>
              <a:t>The PRT is supportive of South Bruce continuing to work with NWMO on the next stages of work – federal Impact Assessment and licensing.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C8ECEE-E272-2590-D08C-ADF02833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Review Recommendation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B849C-B6A2-7944-FE18-870CD7F6543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dirty="0"/>
              <a:t>  © 2024 GHD. All rights reserved.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4AE19-C51C-BB02-B9AC-A574CCEB77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5</a:t>
            </a:fld>
            <a:endParaRPr lang="en-AU"/>
          </a:p>
        </p:txBody>
      </p:sp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1E0D2036-F719-CCD8-5317-32034158C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5074" y="1434832"/>
            <a:ext cx="1350926" cy="1350926"/>
          </a:xfrm>
          <a:prstGeom prst="rect">
            <a:avLst/>
          </a:prstGeom>
        </p:spPr>
      </p:pic>
      <p:pic>
        <p:nvPicPr>
          <p:cNvPr id="8" name="Graphic 7" descr="Agriculture with solid fill">
            <a:extLst>
              <a:ext uri="{FF2B5EF4-FFF2-40B4-BE49-F238E27FC236}">
                <a16:creationId xmlns:a16="http://schemas.microsoft.com/office/drawing/2014/main" id="{0D68CBAF-96E3-E037-7E72-A92F6FE4E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5401" y="4167952"/>
            <a:ext cx="1150272" cy="1150272"/>
          </a:xfrm>
          <a:prstGeom prst="rect">
            <a:avLst/>
          </a:prstGeom>
        </p:spPr>
      </p:pic>
      <p:pic>
        <p:nvPicPr>
          <p:cNvPr id="10" name="Picture 9" descr="A wooden bridge in the woods&#10;&#10;Description automatically generated">
            <a:extLst>
              <a:ext uri="{FF2B5EF4-FFF2-40B4-BE49-F238E27FC236}">
                <a16:creationId xmlns:a16="http://schemas.microsoft.com/office/drawing/2014/main" id="{B21336A5-4E98-2849-4AF0-5AEF0DBFE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772" y="953451"/>
            <a:ext cx="4071225" cy="542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43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HD Enterprise PPT">
  <a:themeElements>
    <a:clrScheme name="GHD">
      <a:dk1>
        <a:sysClr val="windowText" lastClr="000000"/>
      </a:dk1>
      <a:lt1>
        <a:sysClr val="window" lastClr="FFFFFF"/>
      </a:lt1>
      <a:dk2>
        <a:srgbClr val="4D4D4D"/>
      </a:dk2>
      <a:lt2>
        <a:srgbClr val="D9D9D9"/>
      </a:lt2>
      <a:accent1>
        <a:srgbClr val="003763"/>
      </a:accent1>
      <a:accent2>
        <a:srgbClr val="3F6989"/>
      </a:accent2>
      <a:accent3>
        <a:srgbClr val="7F9BB0"/>
      </a:accent3>
      <a:accent4>
        <a:srgbClr val="BFCDD7"/>
      </a:accent4>
      <a:accent5>
        <a:srgbClr val="7FDEF0"/>
      </a:accent5>
      <a:accent6>
        <a:srgbClr val="00BDE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HD Enterprise PPT template.potx" id="{B3F876AF-322A-40D8-9CAB-C5D7D442587B}" vid="{FD4C32EE-00B3-47DE-8B41-22E393B10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5aba24-d37b-4c4c-9b7a-b29b1db3c364">
      <Terms xmlns="http://schemas.microsoft.com/office/infopath/2007/PartnerControls"/>
    </lcf76f155ced4ddcb4097134ff3c332f>
    <TaxCatchAll xmlns="13e1be9b-3118-4564-8c13-852818bd89b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6A95DBDCFE9C4E9EA7C5354C95969A" ma:contentTypeVersion="16" ma:contentTypeDescription="Create a new document." ma:contentTypeScope="" ma:versionID="948698f185447e961e3562173bf949b5">
  <xsd:schema xmlns:xsd="http://www.w3.org/2001/XMLSchema" xmlns:xs="http://www.w3.org/2001/XMLSchema" xmlns:p="http://schemas.microsoft.com/office/2006/metadata/properties" xmlns:ns2="b45aba24-d37b-4c4c-9b7a-b29b1db3c364" xmlns:ns3="13e1be9b-3118-4564-8c13-852818bd89bb" targetNamespace="http://schemas.microsoft.com/office/2006/metadata/properties" ma:root="true" ma:fieldsID="d8397dfdd50f4bdc2ce0e47c0a4db3c6" ns2:_="" ns3:_="">
    <xsd:import namespace="b45aba24-d37b-4c4c-9b7a-b29b1db3c364"/>
    <xsd:import namespace="13e1be9b-3118-4564-8c13-852818bd89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aba24-d37b-4c4c-9b7a-b29b1db3c3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93baab2-df08-4b7f-b752-0d9370db65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1be9b-3118-4564-8c13-852818bd89b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29a8b84-f99c-43d5-99a5-e9fd6133d7f8}" ma:internalName="TaxCatchAll" ma:showField="CatchAllData" ma:web="13e1be9b-3118-4564-8c13-852818bd89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37AC5A-80B8-44D4-8672-BD934EB836AD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b45aba24-d37b-4c4c-9b7a-b29b1db3c364"/>
    <ds:schemaRef ds:uri="http://purl.org/dc/elements/1.1/"/>
    <ds:schemaRef ds:uri="http://schemas.microsoft.com/office/infopath/2007/PartnerControls"/>
    <ds:schemaRef ds:uri="13e1be9b-3118-4564-8c13-852818bd89b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390EF9-48EC-4CA8-97E2-0BB59C903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7B8DE6-29D2-470A-829D-9B39EB48F4BC}">
  <ds:schemaRefs>
    <ds:schemaRef ds:uri="13e1be9b-3118-4564-8c13-852818bd89bb"/>
    <ds:schemaRef ds:uri="b45aba24-d37b-4c4c-9b7a-b29b1db3c3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GHD Enterprise PPT template</Template>
  <TotalTime>137</TotalTime>
  <Words>434</Words>
  <Application>Microsoft Office PowerPoint</Application>
  <PresentationFormat>Custom</PresentationFormat>
  <Paragraphs>50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Segoe UI</vt:lpstr>
      <vt:lpstr>Segoe UI Emoji</vt:lpstr>
      <vt:lpstr>Wingdings</vt:lpstr>
      <vt:lpstr>GHD Enterprise PPT</vt:lpstr>
      <vt:lpstr>What the Peer Review Experts Say</vt:lpstr>
      <vt:lpstr>PowerPoint Presentation</vt:lpstr>
      <vt:lpstr>How the PRT Built its Confidence in Safety</vt:lpstr>
      <vt:lpstr>Peer Review Conclusions</vt:lpstr>
      <vt:lpstr>Peer Review Recommendation</vt:lpstr>
    </vt:vector>
  </TitlesOfParts>
  <Company>GHD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the Experts Say:  How the Peer Review Team built their confidence in safety to recommend that the Project continue</dc:title>
  <dc:creator>Kevin Campbell</dc:creator>
  <cp:lastModifiedBy>Kevin Campbell</cp:lastModifiedBy>
  <cp:revision>270</cp:revision>
  <dcterms:created xsi:type="dcterms:W3CDTF">2024-04-15T20:06:29Z</dcterms:created>
  <dcterms:modified xsi:type="dcterms:W3CDTF">2024-05-08T20:34:01Z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10477de8-91d3-4326-8c5d-55da8724ad70</vt:lpwstr>
  </property>
  <property fmtid="{D5CDD505-2E9C-101B-9397-08002B2CF9AE}" pid="3" name="ContentTypeId">
    <vt:lpwstr>0x010100B6C493B8BE7BE34898BC498F349DB93C</vt:lpwstr>
  </property>
  <property fmtid="{D5CDD505-2E9C-101B-9397-08002B2CF9AE}" pid="4" name="MediaServiceImageTags">
    <vt:lpwstr/>
  </property>
</Properties>
</file>