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8" r:id="rId6"/>
    <p:sldId id="259" r:id="rId7"/>
    <p:sldId id="260" r:id="rId8"/>
    <p:sldId id="261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38B5EC-8457-4191-87B5-4CA12997C651}" v="62" dt="2024-05-08T17:03:02.9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7" autoAdjust="0"/>
    <p:restoredTop sz="94660"/>
  </p:normalViewPr>
  <p:slideViewPr>
    <p:cSldViewPr snapToGrid="0">
      <p:cViewPr>
        <p:scale>
          <a:sx n="110" d="100"/>
          <a:sy n="110" d="100"/>
        </p:scale>
        <p:origin x="-3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ckenzie Tigwell" userId="dda8e16f-36cf-4b64-9f6d-04570d96ccb5" providerId="ADAL" clId="{3538B5EC-8457-4191-87B5-4CA12997C651}"/>
    <pc:docChg chg="custSel addSld delSld modSld">
      <pc:chgData name="Mackenzie Tigwell" userId="dda8e16f-36cf-4b64-9f6d-04570d96ccb5" providerId="ADAL" clId="{3538B5EC-8457-4191-87B5-4CA12997C651}" dt="2024-05-08T17:04:53.048" v="102" actId="14100"/>
      <pc:docMkLst>
        <pc:docMk/>
      </pc:docMkLst>
      <pc:sldChg chg="del">
        <pc:chgData name="Mackenzie Tigwell" userId="dda8e16f-36cf-4b64-9f6d-04570d96ccb5" providerId="ADAL" clId="{3538B5EC-8457-4191-87B5-4CA12997C651}" dt="2024-05-08T16:49:26.019" v="0" actId="2696"/>
        <pc:sldMkLst>
          <pc:docMk/>
          <pc:sldMk cId="1600050049" sldId="257"/>
        </pc:sldMkLst>
      </pc:sldChg>
      <pc:sldChg chg="addSp modSp mod modAnim">
        <pc:chgData name="Mackenzie Tigwell" userId="dda8e16f-36cf-4b64-9f6d-04570d96ccb5" providerId="ADAL" clId="{3538B5EC-8457-4191-87B5-4CA12997C651}" dt="2024-05-08T17:03:35.857" v="95" actId="1037"/>
        <pc:sldMkLst>
          <pc:docMk/>
          <pc:sldMk cId="1849515216" sldId="258"/>
        </pc:sldMkLst>
        <pc:graphicFrameChg chg="mod">
          <ac:chgData name="Mackenzie Tigwell" userId="dda8e16f-36cf-4b64-9f6d-04570d96ccb5" providerId="ADAL" clId="{3538B5EC-8457-4191-87B5-4CA12997C651}" dt="2024-05-08T17:03:35.857" v="95" actId="1037"/>
          <ac:graphicFrameMkLst>
            <pc:docMk/>
            <pc:sldMk cId="1849515216" sldId="258"/>
            <ac:graphicFrameMk id="4" creationId="{F9100F9B-198B-4245-1A00-2722FC7B2AB3}"/>
          </ac:graphicFrameMkLst>
        </pc:graphicFrameChg>
        <pc:picChg chg="add mod ord">
          <ac:chgData name="Mackenzie Tigwell" userId="dda8e16f-36cf-4b64-9f6d-04570d96ccb5" providerId="ADAL" clId="{3538B5EC-8457-4191-87B5-4CA12997C651}" dt="2024-05-08T17:02:58.271" v="91" actId="14100"/>
          <ac:picMkLst>
            <pc:docMk/>
            <pc:sldMk cId="1849515216" sldId="258"/>
            <ac:picMk id="3" creationId="{F73BEA38-8645-A6C8-9D77-6EA2B29C3458}"/>
          </ac:picMkLst>
        </pc:picChg>
      </pc:sldChg>
      <pc:sldChg chg="modSp mod">
        <pc:chgData name="Mackenzie Tigwell" userId="dda8e16f-36cf-4b64-9f6d-04570d96ccb5" providerId="ADAL" clId="{3538B5EC-8457-4191-87B5-4CA12997C651}" dt="2024-05-08T17:04:53.048" v="102" actId="14100"/>
        <pc:sldMkLst>
          <pc:docMk/>
          <pc:sldMk cId="146818865" sldId="261"/>
        </pc:sldMkLst>
        <pc:spChg chg="mod">
          <ac:chgData name="Mackenzie Tigwell" userId="dda8e16f-36cf-4b64-9f6d-04570d96ccb5" providerId="ADAL" clId="{3538B5EC-8457-4191-87B5-4CA12997C651}" dt="2024-05-08T17:04:53.048" v="102" actId="14100"/>
          <ac:spMkLst>
            <pc:docMk/>
            <pc:sldMk cId="146818865" sldId="261"/>
            <ac:spMk id="3" creationId="{3D8B918A-9328-9538-0252-C735B6E2F313}"/>
          </ac:spMkLst>
        </pc:spChg>
      </pc:sldChg>
      <pc:sldChg chg="del">
        <pc:chgData name="Mackenzie Tigwell" userId="dda8e16f-36cf-4b64-9f6d-04570d96ccb5" providerId="ADAL" clId="{3538B5EC-8457-4191-87B5-4CA12997C651}" dt="2024-05-08T17:04:12.576" v="97" actId="2696"/>
        <pc:sldMkLst>
          <pc:docMk/>
          <pc:sldMk cId="2267554916" sldId="262"/>
        </pc:sldMkLst>
      </pc:sldChg>
      <pc:sldChg chg="addSp delSp modSp new del mod modClrScheme chgLayout">
        <pc:chgData name="Mackenzie Tigwell" userId="dda8e16f-36cf-4b64-9f6d-04570d96ccb5" providerId="ADAL" clId="{3538B5EC-8457-4191-87B5-4CA12997C651}" dt="2024-05-08T17:03:53.565" v="96" actId="2696"/>
        <pc:sldMkLst>
          <pc:docMk/>
          <pc:sldMk cId="2111370619" sldId="266"/>
        </pc:sldMkLst>
        <pc:spChg chg="del">
          <ac:chgData name="Mackenzie Tigwell" userId="dda8e16f-36cf-4b64-9f6d-04570d96ccb5" providerId="ADAL" clId="{3538B5EC-8457-4191-87B5-4CA12997C651}" dt="2024-05-08T16:53:46.069" v="9" actId="700"/>
          <ac:spMkLst>
            <pc:docMk/>
            <pc:sldMk cId="2111370619" sldId="266"/>
            <ac:spMk id="2" creationId="{8773F506-46A1-6EFC-D3AC-987CF50A92ED}"/>
          </ac:spMkLst>
        </pc:spChg>
        <pc:spChg chg="del">
          <ac:chgData name="Mackenzie Tigwell" userId="dda8e16f-36cf-4b64-9f6d-04570d96ccb5" providerId="ADAL" clId="{3538B5EC-8457-4191-87B5-4CA12997C651}" dt="2024-05-08T16:53:46.069" v="9" actId="700"/>
          <ac:spMkLst>
            <pc:docMk/>
            <pc:sldMk cId="2111370619" sldId="266"/>
            <ac:spMk id="3" creationId="{4A5F9093-9C2B-F248-9F57-BCDD7ADBFA5B}"/>
          </ac:spMkLst>
        </pc:spChg>
        <pc:spChg chg="add mod">
          <ac:chgData name="Mackenzie Tigwell" userId="dda8e16f-36cf-4b64-9f6d-04570d96ccb5" providerId="ADAL" clId="{3538B5EC-8457-4191-87B5-4CA12997C651}" dt="2024-05-08T16:54:36.611" v="12" actId="1582"/>
          <ac:spMkLst>
            <pc:docMk/>
            <pc:sldMk cId="2111370619" sldId="266"/>
            <ac:spMk id="4" creationId="{E6925AD0-510C-962A-24DE-11EDE10BD455}"/>
          </ac:spMkLst>
        </pc:spChg>
        <pc:spChg chg="add mod">
          <ac:chgData name="Mackenzie Tigwell" userId="dda8e16f-36cf-4b64-9f6d-04570d96ccb5" providerId="ADAL" clId="{3538B5EC-8457-4191-87B5-4CA12997C651}" dt="2024-05-08T16:54:56.096" v="15" actId="1076"/>
          <ac:spMkLst>
            <pc:docMk/>
            <pc:sldMk cId="2111370619" sldId="266"/>
            <ac:spMk id="5" creationId="{13A3289B-213C-D4A8-22FD-7E16E2B2550E}"/>
          </ac:spMkLst>
        </pc:spChg>
        <pc:spChg chg="add mod">
          <ac:chgData name="Mackenzie Tigwell" userId="dda8e16f-36cf-4b64-9f6d-04570d96ccb5" providerId="ADAL" clId="{3538B5EC-8457-4191-87B5-4CA12997C651}" dt="2024-05-08T16:55:54.405" v="19" actId="17032"/>
          <ac:spMkLst>
            <pc:docMk/>
            <pc:sldMk cId="2111370619" sldId="266"/>
            <ac:spMk id="6" creationId="{269374D1-B34F-0139-DE83-C41567DF0F81}"/>
          </ac:spMkLst>
        </pc:spChg>
        <pc:spChg chg="add mod ord">
          <ac:chgData name="Mackenzie Tigwell" userId="dda8e16f-36cf-4b64-9f6d-04570d96ccb5" providerId="ADAL" clId="{3538B5EC-8457-4191-87B5-4CA12997C651}" dt="2024-05-08T16:56:24.166" v="29" actId="166"/>
          <ac:spMkLst>
            <pc:docMk/>
            <pc:sldMk cId="2111370619" sldId="266"/>
            <ac:spMk id="7" creationId="{C21B7E29-8DD9-4EB9-7D2E-354243F16974}"/>
          </ac:spMkLst>
        </pc:spChg>
        <pc:spChg chg="add mod">
          <ac:chgData name="Mackenzie Tigwell" userId="dda8e16f-36cf-4b64-9f6d-04570d96ccb5" providerId="ADAL" clId="{3538B5EC-8457-4191-87B5-4CA12997C651}" dt="2024-05-08T16:56:20.030" v="28" actId="1076"/>
          <ac:spMkLst>
            <pc:docMk/>
            <pc:sldMk cId="2111370619" sldId="266"/>
            <ac:spMk id="8" creationId="{F8B5AC6B-30B2-82A6-3F45-086A655029FB}"/>
          </ac:spMkLst>
        </pc:spChg>
        <pc:spChg chg="add mod">
          <ac:chgData name="Mackenzie Tigwell" userId="dda8e16f-36cf-4b64-9f6d-04570d96ccb5" providerId="ADAL" clId="{3538B5EC-8457-4191-87B5-4CA12997C651}" dt="2024-05-08T16:56:08.172" v="23" actId="1076"/>
          <ac:spMkLst>
            <pc:docMk/>
            <pc:sldMk cId="2111370619" sldId="266"/>
            <ac:spMk id="9" creationId="{C72FC9E0-F170-70EA-C80B-93261C24B28B}"/>
          </ac:spMkLst>
        </pc:spChg>
        <pc:spChg chg="add mod">
          <ac:chgData name="Mackenzie Tigwell" userId="dda8e16f-36cf-4b64-9f6d-04570d96ccb5" providerId="ADAL" clId="{3538B5EC-8457-4191-87B5-4CA12997C651}" dt="2024-05-08T16:56:12.815" v="25" actId="1076"/>
          <ac:spMkLst>
            <pc:docMk/>
            <pc:sldMk cId="2111370619" sldId="266"/>
            <ac:spMk id="10" creationId="{A13CC74B-B4A3-E7C7-3EAC-33F767B2F7D5}"/>
          </ac:spMkLst>
        </pc:spChg>
        <pc:spChg chg="add mod">
          <ac:chgData name="Mackenzie Tigwell" userId="dda8e16f-36cf-4b64-9f6d-04570d96ccb5" providerId="ADAL" clId="{3538B5EC-8457-4191-87B5-4CA12997C651}" dt="2024-05-08T16:56:15.107" v="27" actId="1076"/>
          <ac:spMkLst>
            <pc:docMk/>
            <pc:sldMk cId="2111370619" sldId="266"/>
            <ac:spMk id="11" creationId="{F9F298B7-BECB-ECC9-4ECF-24146E9D7380}"/>
          </ac:spMkLst>
        </pc:spChg>
        <pc:spChg chg="add mod">
          <ac:chgData name="Mackenzie Tigwell" userId="dda8e16f-36cf-4b64-9f6d-04570d96ccb5" providerId="ADAL" clId="{3538B5EC-8457-4191-87B5-4CA12997C651}" dt="2024-05-08T16:56:35.641" v="31" actId="1076"/>
          <ac:spMkLst>
            <pc:docMk/>
            <pc:sldMk cId="2111370619" sldId="266"/>
            <ac:spMk id="12" creationId="{B1FA5C52-87A1-A024-4467-941B78A57AE1}"/>
          </ac:spMkLst>
        </pc:spChg>
        <pc:spChg chg="add mod">
          <ac:chgData name="Mackenzie Tigwell" userId="dda8e16f-36cf-4b64-9f6d-04570d96ccb5" providerId="ADAL" clId="{3538B5EC-8457-4191-87B5-4CA12997C651}" dt="2024-05-08T16:56:59.815" v="37" actId="1076"/>
          <ac:spMkLst>
            <pc:docMk/>
            <pc:sldMk cId="2111370619" sldId="266"/>
            <ac:spMk id="13" creationId="{452C5C58-D310-6A01-FE7A-4F0825C0181A}"/>
          </ac:spMkLst>
        </pc:spChg>
        <pc:spChg chg="add mod">
          <ac:chgData name="Mackenzie Tigwell" userId="dda8e16f-36cf-4b64-9f6d-04570d96ccb5" providerId="ADAL" clId="{3538B5EC-8457-4191-87B5-4CA12997C651}" dt="2024-05-08T16:57:04.698" v="39" actId="1076"/>
          <ac:spMkLst>
            <pc:docMk/>
            <pc:sldMk cId="2111370619" sldId="266"/>
            <ac:spMk id="14" creationId="{D779280C-6573-024F-50FB-EC37522155BB}"/>
          </ac:spMkLst>
        </pc:spChg>
        <pc:spChg chg="add mod">
          <ac:chgData name="Mackenzie Tigwell" userId="dda8e16f-36cf-4b64-9f6d-04570d96ccb5" providerId="ADAL" clId="{3538B5EC-8457-4191-87B5-4CA12997C651}" dt="2024-05-08T16:57:08.888" v="41" actId="1076"/>
          <ac:spMkLst>
            <pc:docMk/>
            <pc:sldMk cId="2111370619" sldId="266"/>
            <ac:spMk id="15" creationId="{B0FECFA6-CBB0-EFA5-362D-5C55875344FF}"/>
          </ac:spMkLst>
        </pc:spChg>
        <pc:spChg chg="add mod">
          <ac:chgData name="Mackenzie Tigwell" userId="dda8e16f-36cf-4b64-9f6d-04570d96ccb5" providerId="ADAL" clId="{3538B5EC-8457-4191-87B5-4CA12997C651}" dt="2024-05-08T16:57:14.040" v="43" actId="1076"/>
          <ac:spMkLst>
            <pc:docMk/>
            <pc:sldMk cId="2111370619" sldId="266"/>
            <ac:spMk id="16" creationId="{0B6150AC-A17B-E0EE-9FF7-F6EC9F7AE723}"/>
          </ac:spMkLst>
        </pc:spChg>
        <pc:spChg chg="add mod">
          <ac:chgData name="Mackenzie Tigwell" userId="dda8e16f-36cf-4b64-9f6d-04570d96ccb5" providerId="ADAL" clId="{3538B5EC-8457-4191-87B5-4CA12997C651}" dt="2024-05-08T16:57:18.369" v="45" actId="1076"/>
          <ac:spMkLst>
            <pc:docMk/>
            <pc:sldMk cId="2111370619" sldId="266"/>
            <ac:spMk id="17" creationId="{2703A7A7-0029-8B2B-8EC3-54504D6CC64F}"/>
          </ac:spMkLst>
        </pc:spChg>
        <pc:spChg chg="add mod">
          <ac:chgData name="Mackenzie Tigwell" userId="dda8e16f-36cf-4b64-9f6d-04570d96ccb5" providerId="ADAL" clId="{3538B5EC-8457-4191-87B5-4CA12997C651}" dt="2024-05-08T16:57:22.658" v="47" actId="1076"/>
          <ac:spMkLst>
            <pc:docMk/>
            <pc:sldMk cId="2111370619" sldId="266"/>
            <ac:spMk id="18" creationId="{EEC34CD4-66BE-DE83-FB28-67DAF4E74EAD}"/>
          </ac:spMkLst>
        </pc:spChg>
        <pc:spChg chg="add mod">
          <ac:chgData name="Mackenzie Tigwell" userId="dda8e16f-36cf-4b64-9f6d-04570d96ccb5" providerId="ADAL" clId="{3538B5EC-8457-4191-87B5-4CA12997C651}" dt="2024-05-08T16:57:26.793" v="49" actId="1076"/>
          <ac:spMkLst>
            <pc:docMk/>
            <pc:sldMk cId="2111370619" sldId="266"/>
            <ac:spMk id="19" creationId="{4AE12360-B003-6840-3099-C7FC5CC0F38A}"/>
          </ac:spMkLst>
        </pc:spChg>
        <pc:spChg chg="add mod">
          <ac:chgData name="Mackenzie Tigwell" userId="dda8e16f-36cf-4b64-9f6d-04570d96ccb5" providerId="ADAL" clId="{3538B5EC-8457-4191-87B5-4CA12997C651}" dt="2024-05-08T16:57:31.835" v="51" actId="1076"/>
          <ac:spMkLst>
            <pc:docMk/>
            <pc:sldMk cId="2111370619" sldId="266"/>
            <ac:spMk id="20" creationId="{2F730504-0C1A-FD97-68F4-305F5DF87261}"/>
          </ac:spMkLst>
        </pc:spChg>
        <pc:spChg chg="add mod">
          <ac:chgData name="Mackenzie Tigwell" userId="dda8e16f-36cf-4b64-9f6d-04570d96ccb5" providerId="ADAL" clId="{3538B5EC-8457-4191-87B5-4CA12997C651}" dt="2024-05-08T16:57:35.281" v="53" actId="1076"/>
          <ac:spMkLst>
            <pc:docMk/>
            <pc:sldMk cId="2111370619" sldId="266"/>
            <ac:spMk id="21" creationId="{82C2CD21-D5D7-8C81-41DE-2A1778105A8E}"/>
          </ac:spMkLst>
        </pc:spChg>
        <pc:picChg chg="add mod">
          <ac:chgData name="Mackenzie Tigwell" userId="dda8e16f-36cf-4b64-9f6d-04570d96ccb5" providerId="ADAL" clId="{3538B5EC-8457-4191-87B5-4CA12997C651}" dt="2024-05-08T17:00:53.403" v="79"/>
          <ac:picMkLst>
            <pc:docMk/>
            <pc:sldMk cId="2111370619" sldId="266"/>
            <ac:picMk id="22" creationId="{3800D9B1-C43D-97C9-742A-EF5CC2605E1F}"/>
          </ac:picMkLst>
        </pc:picChg>
      </pc:sldChg>
    </pc:docChg>
  </pc:docChgLst>
</pc:chgInfo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651929-7822-43A5-8F23-CF6E2275DE2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CA"/>
        </a:p>
      </dgm:t>
    </dgm:pt>
    <dgm:pt modelId="{C0E9631D-BF81-4FDC-BDE7-DCBD30F54CF2}">
      <dgm:prSet/>
      <dgm:spPr/>
      <dgm:t>
        <a:bodyPr/>
        <a:lstStyle/>
        <a:p>
          <a:r>
            <a:rPr lang="en-US" dirty="0"/>
            <a:t>Waves or particles that carry energy</a:t>
          </a:r>
          <a:endParaRPr lang="en-CA" dirty="0"/>
        </a:p>
      </dgm:t>
    </dgm:pt>
    <dgm:pt modelId="{6B7998AA-07D5-4C2A-AD54-5D6FAC1414E2}" type="parTrans" cxnId="{D9144811-DE0D-471D-936F-AC373FFE60D9}">
      <dgm:prSet/>
      <dgm:spPr/>
      <dgm:t>
        <a:bodyPr/>
        <a:lstStyle/>
        <a:p>
          <a:endParaRPr lang="en-CA"/>
        </a:p>
      </dgm:t>
    </dgm:pt>
    <dgm:pt modelId="{09BE0306-7F11-41B7-8304-CE5C58576BFB}" type="sibTrans" cxnId="{D9144811-DE0D-471D-936F-AC373FFE60D9}">
      <dgm:prSet/>
      <dgm:spPr/>
      <dgm:t>
        <a:bodyPr/>
        <a:lstStyle/>
        <a:p>
          <a:endParaRPr lang="en-CA"/>
        </a:p>
      </dgm:t>
    </dgm:pt>
    <dgm:pt modelId="{9BDD9157-02E8-4425-A56A-E7354DD7BF61}">
      <dgm:prSet/>
      <dgm:spPr/>
      <dgm:t>
        <a:bodyPr/>
        <a:lstStyle/>
        <a:p>
          <a:r>
            <a:rPr lang="en-US"/>
            <a:t>Generated by unstable atoms </a:t>
          </a:r>
          <a:endParaRPr lang="en-CA"/>
        </a:p>
      </dgm:t>
    </dgm:pt>
    <dgm:pt modelId="{502EE92F-C88E-41FD-BFBA-7DDB63288D3D}" type="parTrans" cxnId="{CCC97A20-5125-4F53-B4F5-3668596EDB79}">
      <dgm:prSet/>
      <dgm:spPr/>
      <dgm:t>
        <a:bodyPr/>
        <a:lstStyle/>
        <a:p>
          <a:endParaRPr lang="en-CA"/>
        </a:p>
      </dgm:t>
    </dgm:pt>
    <dgm:pt modelId="{AF1195A6-9B33-4DA4-BF8A-C82FF718FEDE}" type="sibTrans" cxnId="{CCC97A20-5125-4F53-B4F5-3668596EDB79}">
      <dgm:prSet/>
      <dgm:spPr/>
      <dgm:t>
        <a:bodyPr/>
        <a:lstStyle/>
        <a:p>
          <a:endParaRPr lang="en-CA"/>
        </a:p>
      </dgm:t>
    </dgm:pt>
    <dgm:pt modelId="{44DEC9E6-BD9D-4B11-889C-34B157DF3903}">
      <dgm:prSet/>
      <dgm:spPr/>
      <dgm:t>
        <a:bodyPr/>
        <a:lstStyle/>
        <a:p>
          <a:r>
            <a:rPr lang="en-US"/>
            <a:t>Atoms want to become stable by releasing extra energy or particles</a:t>
          </a:r>
          <a:endParaRPr lang="en-CA"/>
        </a:p>
      </dgm:t>
    </dgm:pt>
    <dgm:pt modelId="{00D505EC-A293-402C-9F40-420CC0C85F4A}" type="parTrans" cxnId="{A4513F4B-92B6-472B-B8B8-246C45EB436B}">
      <dgm:prSet/>
      <dgm:spPr/>
      <dgm:t>
        <a:bodyPr/>
        <a:lstStyle/>
        <a:p>
          <a:endParaRPr lang="en-CA"/>
        </a:p>
      </dgm:t>
    </dgm:pt>
    <dgm:pt modelId="{EF75B719-BDD8-49B7-A068-68074D23BEEC}" type="sibTrans" cxnId="{A4513F4B-92B6-472B-B8B8-246C45EB436B}">
      <dgm:prSet/>
      <dgm:spPr/>
      <dgm:t>
        <a:bodyPr/>
        <a:lstStyle/>
        <a:p>
          <a:endParaRPr lang="en-CA"/>
        </a:p>
      </dgm:t>
    </dgm:pt>
    <dgm:pt modelId="{96E9E729-407E-4765-8EB4-FAFEF4EAF24C}">
      <dgm:prSet/>
      <dgm:spPr/>
      <dgm:t>
        <a:bodyPr/>
        <a:lstStyle/>
        <a:p>
          <a:r>
            <a:rPr lang="en-US"/>
            <a:t>This is “radioactive decay”</a:t>
          </a:r>
          <a:endParaRPr lang="en-CA"/>
        </a:p>
      </dgm:t>
    </dgm:pt>
    <dgm:pt modelId="{672B86B0-3FDA-4D82-BBB5-842ABCBED572}" type="parTrans" cxnId="{04C12904-949D-4E05-9377-F949F2DA1535}">
      <dgm:prSet/>
      <dgm:spPr/>
      <dgm:t>
        <a:bodyPr/>
        <a:lstStyle/>
        <a:p>
          <a:endParaRPr lang="en-CA"/>
        </a:p>
      </dgm:t>
    </dgm:pt>
    <dgm:pt modelId="{E9CD7D72-1C75-42F1-89CC-F929EEE93E7E}" type="sibTrans" cxnId="{04C12904-949D-4E05-9377-F949F2DA1535}">
      <dgm:prSet/>
      <dgm:spPr/>
      <dgm:t>
        <a:bodyPr/>
        <a:lstStyle/>
        <a:p>
          <a:endParaRPr lang="en-CA"/>
        </a:p>
      </dgm:t>
    </dgm:pt>
    <dgm:pt modelId="{D6F917B9-CAD0-49EC-B153-576F7FA27643}" type="pres">
      <dgm:prSet presAssocID="{CA651929-7822-43A5-8F23-CF6E2275DE2D}" presName="linear" presStyleCnt="0">
        <dgm:presLayoutVars>
          <dgm:animLvl val="lvl"/>
          <dgm:resizeHandles val="exact"/>
        </dgm:presLayoutVars>
      </dgm:prSet>
      <dgm:spPr/>
    </dgm:pt>
    <dgm:pt modelId="{59CF9116-8EAD-4943-BDF4-8CC9E7D7854D}" type="pres">
      <dgm:prSet presAssocID="{C0E9631D-BF81-4FDC-BDE7-DCBD30F54CF2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4357FC14-C8BE-4FB4-9868-720F27676BB5}" type="pres">
      <dgm:prSet presAssocID="{09BE0306-7F11-41B7-8304-CE5C58576BFB}" presName="spacer" presStyleCnt="0"/>
      <dgm:spPr/>
    </dgm:pt>
    <dgm:pt modelId="{A01A8816-0BDF-4469-85D8-D25F47D1A0C9}" type="pres">
      <dgm:prSet presAssocID="{9BDD9157-02E8-4425-A56A-E7354DD7BF61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44767B04-7931-42F7-BC04-BA0600D56CC3}" type="pres">
      <dgm:prSet presAssocID="{9BDD9157-02E8-4425-A56A-E7354DD7BF61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04C12904-949D-4E05-9377-F949F2DA1535}" srcId="{9BDD9157-02E8-4425-A56A-E7354DD7BF61}" destId="{96E9E729-407E-4765-8EB4-FAFEF4EAF24C}" srcOrd="1" destOrd="0" parTransId="{672B86B0-3FDA-4D82-BBB5-842ABCBED572}" sibTransId="{E9CD7D72-1C75-42F1-89CC-F929EEE93E7E}"/>
    <dgm:cxn modelId="{D9144811-DE0D-471D-936F-AC373FFE60D9}" srcId="{CA651929-7822-43A5-8F23-CF6E2275DE2D}" destId="{C0E9631D-BF81-4FDC-BDE7-DCBD30F54CF2}" srcOrd="0" destOrd="0" parTransId="{6B7998AA-07D5-4C2A-AD54-5D6FAC1414E2}" sibTransId="{09BE0306-7F11-41B7-8304-CE5C58576BFB}"/>
    <dgm:cxn modelId="{CCC97A20-5125-4F53-B4F5-3668596EDB79}" srcId="{CA651929-7822-43A5-8F23-CF6E2275DE2D}" destId="{9BDD9157-02E8-4425-A56A-E7354DD7BF61}" srcOrd="1" destOrd="0" parTransId="{502EE92F-C88E-41FD-BFBA-7DDB63288D3D}" sibTransId="{AF1195A6-9B33-4DA4-BF8A-C82FF718FEDE}"/>
    <dgm:cxn modelId="{B88E582E-C278-48C9-98A4-9755396B45FF}" type="presOf" srcId="{CA651929-7822-43A5-8F23-CF6E2275DE2D}" destId="{D6F917B9-CAD0-49EC-B153-576F7FA27643}" srcOrd="0" destOrd="0" presId="urn:microsoft.com/office/officeart/2005/8/layout/vList2"/>
    <dgm:cxn modelId="{A4513F4B-92B6-472B-B8B8-246C45EB436B}" srcId="{9BDD9157-02E8-4425-A56A-E7354DD7BF61}" destId="{44DEC9E6-BD9D-4B11-889C-34B157DF3903}" srcOrd="0" destOrd="0" parTransId="{00D505EC-A293-402C-9F40-420CC0C85F4A}" sibTransId="{EF75B719-BDD8-49B7-A068-68074D23BEEC}"/>
    <dgm:cxn modelId="{0BB4FA8A-8BD2-4C3E-B5F4-8818F049E1D0}" type="presOf" srcId="{9BDD9157-02E8-4425-A56A-E7354DD7BF61}" destId="{A01A8816-0BDF-4469-85D8-D25F47D1A0C9}" srcOrd="0" destOrd="0" presId="urn:microsoft.com/office/officeart/2005/8/layout/vList2"/>
    <dgm:cxn modelId="{AC4CB5B2-B62A-4435-9A1F-9150EF497CE9}" type="presOf" srcId="{C0E9631D-BF81-4FDC-BDE7-DCBD30F54CF2}" destId="{59CF9116-8EAD-4943-BDF4-8CC9E7D7854D}" srcOrd="0" destOrd="0" presId="urn:microsoft.com/office/officeart/2005/8/layout/vList2"/>
    <dgm:cxn modelId="{C4FDA9F0-9F93-4749-93C9-B350C9B49F21}" type="presOf" srcId="{96E9E729-407E-4765-8EB4-FAFEF4EAF24C}" destId="{44767B04-7931-42F7-BC04-BA0600D56CC3}" srcOrd="0" destOrd="1" presId="urn:microsoft.com/office/officeart/2005/8/layout/vList2"/>
    <dgm:cxn modelId="{C8B2ECF7-65B0-4388-B542-A05A4B3EF4DE}" type="presOf" srcId="{44DEC9E6-BD9D-4B11-889C-34B157DF3903}" destId="{44767B04-7931-42F7-BC04-BA0600D56CC3}" srcOrd="0" destOrd="0" presId="urn:microsoft.com/office/officeart/2005/8/layout/vList2"/>
    <dgm:cxn modelId="{1050D27E-F2D5-46B9-998F-01B492138DF2}" type="presParOf" srcId="{D6F917B9-CAD0-49EC-B153-576F7FA27643}" destId="{59CF9116-8EAD-4943-BDF4-8CC9E7D7854D}" srcOrd="0" destOrd="0" presId="urn:microsoft.com/office/officeart/2005/8/layout/vList2"/>
    <dgm:cxn modelId="{B35B1700-7CA3-48E4-BAB3-51A225107D83}" type="presParOf" srcId="{D6F917B9-CAD0-49EC-B153-576F7FA27643}" destId="{4357FC14-C8BE-4FB4-9868-720F27676BB5}" srcOrd="1" destOrd="0" presId="urn:microsoft.com/office/officeart/2005/8/layout/vList2"/>
    <dgm:cxn modelId="{7DFAC888-4B16-41B7-ACE7-EB826EB3ACC5}" type="presParOf" srcId="{D6F917B9-CAD0-49EC-B153-576F7FA27643}" destId="{A01A8816-0BDF-4469-85D8-D25F47D1A0C9}" srcOrd="2" destOrd="0" presId="urn:microsoft.com/office/officeart/2005/8/layout/vList2"/>
    <dgm:cxn modelId="{D3CB61F4-DB33-47E2-A3BC-5CA5E5CDF836}" type="presParOf" srcId="{D6F917B9-CAD0-49EC-B153-576F7FA27643}" destId="{44767B04-7931-42F7-BC04-BA0600D56CC3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653E33F-7F58-4F4B-B980-270F0BAB4282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6BCDCB5B-B60C-4B69-9AF6-755B4A150C36}">
      <dgm:prSet phldrT="[Text]"/>
      <dgm:spPr/>
      <dgm:t>
        <a:bodyPr/>
        <a:lstStyle/>
        <a:p>
          <a:r>
            <a:rPr lang="en-US" dirty="0"/>
            <a:t>Alpha</a:t>
          </a:r>
          <a:endParaRPr lang="en-CA" dirty="0"/>
        </a:p>
      </dgm:t>
    </dgm:pt>
    <dgm:pt modelId="{2A6F63B0-D83F-4DBF-832B-11A71C709380}" type="parTrans" cxnId="{4B2BDEA4-D328-4825-92E9-1F9EFA3E916F}">
      <dgm:prSet/>
      <dgm:spPr/>
      <dgm:t>
        <a:bodyPr/>
        <a:lstStyle/>
        <a:p>
          <a:endParaRPr lang="en-CA"/>
        </a:p>
      </dgm:t>
    </dgm:pt>
    <dgm:pt modelId="{B6CF3B63-8440-4303-A224-EAFD85243C1E}" type="sibTrans" cxnId="{4B2BDEA4-D328-4825-92E9-1F9EFA3E916F}">
      <dgm:prSet/>
      <dgm:spPr/>
      <dgm:t>
        <a:bodyPr/>
        <a:lstStyle/>
        <a:p>
          <a:endParaRPr lang="en-CA"/>
        </a:p>
      </dgm:t>
    </dgm:pt>
    <dgm:pt modelId="{04724A7C-E664-43E6-B3E9-CC474A8CCD54}">
      <dgm:prSet phldrT="[Text]"/>
      <dgm:spPr/>
      <dgm:t>
        <a:bodyPr/>
        <a:lstStyle/>
        <a:p>
          <a:r>
            <a:rPr lang="en-US" dirty="0"/>
            <a:t>Beta</a:t>
          </a:r>
          <a:endParaRPr lang="en-CA" dirty="0"/>
        </a:p>
      </dgm:t>
    </dgm:pt>
    <dgm:pt modelId="{5FDE71B6-8980-4BB4-B249-73862E898930}" type="parTrans" cxnId="{36CF65BB-72B6-4286-9475-795FED502D7C}">
      <dgm:prSet/>
      <dgm:spPr/>
      <dgm:t>
        <a:bodyPr/>
        <a:lstStyle/>
        <a:p>
          <a:endParaRPr lang="en-CA"/>
        </a:p>
      </dgm:t>
    </dgm:pt>
    <dgm:pt modelId="{C0D03300-E29A-44DA-A4D2-80B5762DE74A}" type="sibTrans" cxnId="{36CF65BB-72B6-4286-9475-795FED502D7C}">
      <dgm:prSet/>
      <dgm:spPr/>
      <dgm:t>
        <a:bodyPr/>
        <a:lstStyle/>
        <a:p>
          <a:endParaRPr lang="en-CA"/>
        </a:p>
      </dgm:t>
    </dgm:pt>
    <dgm:pt modelId="{EC1FDDC8-E2D1-470F-B977-AB06040FF5A8}">
      <dgm:prSet phldrT="[Text]"/>
      <dgm:spPr/>
      <dgm:t>
        <a:bodyPr/>
        <a:lstStyle/>
        <a:p>
          <a:r>
            <a:rPr lang="en-US" dirty="0"/>
            <a:t>Gamma/ X-Ray</a:t>
          </a:r>
          <a:endParaRPr lang="en-CA" dirty="0"/>
        </a:p>
      </dgm:t>
    </dgm:pt>
    <dgm:pt modelId="{643640B4-8781-4F5E-A166-13337762A8D6}" type="parTrans" cxnId="{5A09D13E-A0E7-4E30-8A3B-25E406A9FD32}">
      <dgm:prSet/>
      <dgm:spPr/>
      <dgm:t>
        <a:bodyPr/>
        <a:lstStyle/>
        <a:p>
          <a:endParaRPr lang="en-CA"/>
        </a:p>
      </dgm:t>
    </dgm:pt>
    <dgm:pt modelId="{F4B0B555-6A12-42C2-AB50-1A99716ED749}" type="sibTrans" cxnId="{5A09D13E-A0E7-4E30-8A3B-25E406A9FD32}">
      <dgm:prSet/>
      <dgm:spPr/>
      <dgm:t>
        <a:bodyPr/>
        <a:lstStyle/>
        <a:p>
          <a:endParaRPr lang="en-CA"/>
        </a:p>
      </dgm:t>
    </dgm:pt>
    <dgm:pt modelId="{E2D204FA-1689-4F0E-9660-B7608D89E63B}">
      <dgm:prSet phldrT="[Text]"/>
      <dgm:spPr/>
      <dgm:t>
        <a:bodyPr/>
        <a:lstStyle/>
        <a:p>
          <a:r>
            <a:rPr lang="en-US" dirty="0"/>
            <a:t>Neutrons</a:t>
          </a:r>
          <a:endParaRPr lang="en-CA" dirty="0"/>
        </a:p>
      </dgm:t>
    </dgm:pt>
    <dgm:pt modelId="{8F970EFB-1BA8-4A2F-B9FE-DE4FAF1FC976}" type="parTrans" cxnId="{2F2ABBDA-F6E6-48FD-BF06-1D0A717C595F}">
      <dgm:prSet/>
      <dgm:spPr/>
      <dgm:t>
        <a:bodyPr/>
        <a:lstStyle/>
        <a:p>
          <a:endParaRPr lang="en-CA"/>
        </a:p>
      </dgm:t>
    </dgm:pt>
    <dgm:pt modelId="{EFF58421-89AD-459A-BCA4-027CC03E2E64}" type="sibTrans" cxnId="{2F2ABBDA-F6E6-48FD-BF06-1D0A717C595F}">
      <dgm:prSet/>
      <dgm:spPr/>
      <dgm:t>
        <a:bodyPr/>
        <a:lstStyle/>
        <a:p>
          <a:endParaRPr lang="en-CA"/>
        </a:p>
      </dgm:t>
    </dgm:pt>
    <dgm:pt modelId="{E102BEA9-CDBC-471B-BD73-46026B77A05D}" type="pres">
      <dgm:prSet presAssocID="{5653E33F-7F58-4F4B-B980-270F0BAB4282}" presName="matrix" presStyleCnt="0">
        <dgm:presLayoutVars>
          <dgm:chMax val="1"/>
          <dgm:dir/>
          <dgm:resizeHandles val="exact"/>
        </dgm:presLayoutVars>
      </dgm:prSet>
      <dgm:spPr/>
    </dgm:pt>
    <dgm:pt modelId="{45312CF1-83B5-428D-B3FF-D17AD1545583}" type="pres">
      <dgm:prSet presAssocID="{5653E33F-7F58-4F4B-B980-270F0BAB4282}" presName="diamond" presStyleLbl="bgShp" presStyleIdx="0" presStyleCnt="1"/>
      <dgm:spPr/>
    </dgm:pt>
    <dgm:pt modelId="{9A39B7BD-ED3E-427F-A83D-E97D2479A8CC}" type="pres">
      <dgm:prSet presAssocID="{5653E33F-7F58-4F4B-B980-270F0BAB4282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F2D571D9-DFD6-4373-8F11-CB5F23BA52B5}" type="pres">
      <dgm:prSet presAssocID="{5653E33F-7F58-4F4B-B980-270F0BAB4282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A2809F1A-980B-4F04-A737-FC866F3F674B}" type="pres">
      <dgm:prSet presAssocID="{5653E33F-7F58-4F4B-B980-270F0BAB4282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7627469D-F82A-4106-8011-3FB3CF876E0D}" type="pres">
      <dgm:prSet presAssocID="{5653E33F-7F58-4F4B-B980-270F0BAB4282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DE87B71D-17F7-43C8-A17B-AD0939E05858}" type="presOf" srcId="{EC1FDDC8-E2D1-470F-B977-AB06040FF5A8}" destId="{A2809F1A-980B-4F04-A737-FC866F3F674B}" srcOrd="0" destOrd="0" presId="urn:microsoft.com/office/officeart/2005/8/layout/matrix3"/>
    <dgm:cxn modelId="{5A09D13E-A0E7-4E30-8A3B-25E406A9FD32}" srcId="{5653E33F-7F58-4F4B-B980-270F0BAB4282}" destId="{EC1FDDC8-E2D1-470F-B977-AB06040FF5A8}" srcOrd="2" destOrd="0" parTransId="{643640B4-8781-4F5E-A166-13337762A8D6}" sibTransId="{F4B0B555-6A12-42C2-AB50-1A99716ED749}"/>
    <dgm:cxn modelId="{ADF66F74-A6DC-4492-99EC-883B8680CE90}" type="presOf" srcId="{6BCDCB5B-B60C-4B69-9AF6-755B4A150C36}" destId="{9A39B7BD-ED3E-427F-A83D-E97D2479A8CC}" srcOrd="0" destOrd="0" presId="urn:microsoft.com/office/officeart/2005/8/layout/matrix3"/>
    <dgm:cxn modelId="{4B2BDEA4-D328-4825-92E9-1F9EFA3E916F}" srcId="{5653E33F-7F58-4F4B-B980-270F0BAB4282}" destId="{6BCDCB5B-B60C-4B69-9AF6-755B4A150C36}" srcOrd="0" destOrd="0" parTransId="{2A6F63B0-D83F-4DBF-832B-11A71C709380}" sibTransId="{B6CF3B63-8440-4303-A224-EAFD85243C1E}"/>
    <dgm:cxn modelId="{D3D260A8-95F7-4F23-A012-672FDEB69562}" type="presOf" srcId="{04724A7C-E664-43E6-B3E9-CC474A8CCD54}" destId="{F2D571D9-DFD6-4373-8F11-CB5F23BA52B5}" srcOrd="0" destOrd="0" presId="urn:microsoft.com/office/officeart/2005/8/layout/matrix3"/>
    <dgm:cxn modelId="{36CF65BB-72B6-4286-9475-795FED502D7C}" srcId="{5653E33F-7F58-4F4B-B980-270F0BAB4282}" destId="{04724A7C-E664-43E6-B3E9-CC474A8CCD54}" srcOrd="1" destOrd="0" parTransId="{5FDE71B6-8980-4BB4-B249-73862E898930}" sibTransId="{C0D03300-E29A-44DA-A4D2-80B5762DE74A}"/>
    <dgm:cxn modelId="{FD27FDC4-CA59-4D93-9292-0CCDDD231E40}" type="presOf" srcId="{E2D204FA-1689-4F0E-9660-B7608D89E63B}" destId="{7627469D-F82A-4106-8011-3FB3CF876E0D}" srcOrd="0" destOrd="0" presId="urn:microsoft.com/office/officeart/2005/8/layout/matrix3"/>
    <dgm:cxn modelId="{2F2ABBDA-F6E6-48FD-BF06-1D0A717C595F}" srcId="{5653E33F-7F58-4F4B-B980-270F0BAB4282}" destId="{E2D204FA-1689-4F0E-9660-B7608D89E63B}" srcOrd="3" destOrd="0" parTransId="{8F970EFB-1BA8-4A2F-B9FE-DE4FAF1FC976}" sibTransId="{EFF58421-89AD-459A-BCA4-027CC03E2E64}"/>
    <dgm:cxn modelId="{0955BCFD-F060-4162-B8A0-E0ED0FCDF915}" type="presOf" srcId="{5653E33F-7F58-4F4B-B980-270F0BAB4282}" destId="{E102BEA9-CDBC-471B-BD73-46026B77A05D}" srcOrd="0" destOrd="0" presId="urn:microsoft.com/office/officeart/2005/8/layout/matrix3"/>
    <dgm:cxn modelId="{337EA805-F17E-43CB-BD74-07807C4CEB41}" type="presParOf" srcId="{E102BEA9-CDBC-471B-BD73-46026B77A05D}" destId="{45312CF1-83B5-428D-B3FF-D17AD1545583}" srcOrd="0" destOrd="0" presId="urn:microsoft.com/office/officeart/2005/8/layout/matrix3"/>
    <dgm:cxn modelId="{6518F10B-06C0-4AE0-B831-3F9F69F43A4E}" type="presParOf" srcId="{E102BEA9-CDBC-471B-BD73-46026B77A05D}" destId="{9A39B7BD-ED3E-427F-A83D-E97D2479A8CC}" srcOrd="1" destOrd="0" presId="urn:microsoft.com/office/officeart/2005/8/layout/matrix3"/>
    <dgm:cxn modelId="{6684FDE4-0D96-4854-9990-117DDCBCBCA2}" type="presParOf" srcId="{E102BEA9-CDBC-471B-BD73-46026B77A05D}" destId="{F2D571D9-DFD6-4373-8F11-CB5F23BA52B5}" srcOrd="2" destOrd="0" presId="urn:microsoft.com/office/officeart/2005/8/layout/matrix3"/>
    <dgm:cxn modelId="{D55202C6-4CD1-4CC5-93EA-78618F55BED3}" type="presParOf" srcId="{E102BEA9-CDBC-471B-BD73-46026B77A05D}" destId="{A2809F1A-980B-4F04-A737-FC866F3F674B}" srcOrd="3" destOrd="0" presId="urn:microsoft.com/office/officeart/2005/8/layout/matrix3"/>
    <dgm:cxn modelId="{47E005A8-22C1-42A2-8E7E-C07BE755A737}" type="presParOf" srcId="{E102BEA9-CDBC-471B-BD73-46026B77A05D}" destId="{7627469D-F82A-4106-8011-3FB3CF876E0D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1D0314D-A681-804E-A52F-12BFE2207E58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5EC61BD-7F5F-A44D-8CE4-08A0BFFAC771}">
      <dgm:prSet/>
      <dgm:spPr/>
      <dgm:t>
        <a:bodyPr/>
        <a:lstStyle/>
        <a:p>
          <a:r>
            <a:rPr lang="en-US" dirty="0"/>
            <a:t>Ingested Radiation</a:t>
          </a:r>
        </a:p>
      </dgm:t>
    </dgm:pt>
    <dgm:pt modelId="{A2DF77EE-69D0-A74D-B998-0017FE3D9391}" type="parTrans" cxnId="{33D03881-B1E1-2F46-9ECD-254E51C71813}">
      <dgm:prSet/>
      <dgm:spPr/>
      <dgm:t>
        <a:bodyPr/>
        <a:lstStyle/>
        <a:p>
          <a:endParaRPr lang="en-US"/>
        </a:p>
      </dgm:t>
    </dgm:pt>
    <dgm:pt modelId="{D405B417-AF98-FC44-9704-6FA567CA878B}" type="sibTrans" cxnId="{33D03881-B1E1-2F46-9ECD-254E51C71813}">
      <dgm:prSet/>
      <dgm:spPr/>
      <dgm:t>
        <a:bodyPr/>
        <a:lstStyle/>
        <a:p>
          <a:endParaRPr lang="en-US"/>
        </a:p>
      </dgm:t>
    </dgm:pt>
    <dgm:pt modelId="{313329D8-DC91-4E42-9B20-C3E80FEEFE03}">
      <dgm:prSet/>
      <dgm:spPr/>
      <dgm:t>
        <a:bodyPr/>
        <a:lstStyle/>
        <a:p>
          <a:r>
            <a:rPr lang="en-US" dirty="0"/>
            <a:t>Cosmic Radiation</a:t>
          </a:r>
        </a:p>
      </dgm:t>
    </dgm:pt>
    <dgm:pt modelId="{BC15E2B4-AB22-7349-B2BA-9346C1F93629}" type="parTrans" cxnId="{AEB346EF-BE80-5741-990C-17369C6AA53F}">
      <dgm:prSet/>
      <dgm:spPr/>
      <dgm:t>
        <a:bodyPr/>
        <a:lstStyle/>
        <a:p>
          <a:endParaRPr lang="en-US"/>
        </a:p>
      </dgm:t>
    </dgm:pt>
    <dgm:pt modelId="{1CEBCD4D-32DE-9D4A-B1C9-2B2B89A3EE4C}" type="sibTrans" cxnId="{AEB346EF-BE80-5741-990C-17369C6AA53F}">
      <dgm:prSet/>
      <dgm:spPr/>
      <dgm:t>
        <a:bodyPr/>
        <a:lstStyle/>
        <a:p>
          <a:endParaRPr lang="en-US"/>
        </a:p>
      </dgm:t>
    </dgm:pt>
    <dgm:pt modelId="{D81F68D1-E641-BA44-8D33-BA6D50E3C074}">
      <dgm:prSet/>
      <dgm:spPr/>
      <dgm:t>
        <a:bodyPr/>
        <a:lstStyle/>
        <a:p>
          <a:r>
            <a:rPr lang="en-US" dirty="0"/>
            <a:t>Terrestrial Radiation</a:t>
          </a:r>
        </a:p>
      </dgm:t>
    </dgm:pt>
    <dgm:pt modelId="{F7EDAC8E-74A7-D348-BE23-3C3E8BAA9574}" type="parTrans" cxnId="{C3F794CE-94DA-674E-A15A-2E6003CEF1B2}">
      <dgm:prSet/>
      <dgm:spPr/>
      <dgm:t>
        <a:bodyPr/>
        <a:lstStyle/>
        <a:p>
          <a:endParaRPr lang="en-US"/>
        </a:p>
      </dgm:t>
    </dgm:pt>
    <dgm:pt modelId="{C32B6C15-C686-3D44-9562-6DAED2BBC7BA}" type="sibTrans" cxnId="{C3F794CE-94DA-674E-A15A-2E6003CEF1B2}">
      <dgm:prSet/>
      <dgm:spPr/>
      <dgm:t>
        <a:bodyPr/>
        <a:lstStyle/>
        <a:p>
          <a:endParaRPr lang="en-US"/>
        </a:p>
      </dgm:t>
    </dgm:pt>
    <dgm:pt modelId="{4BB285D0-38D5-1C4D-B9EA-4C766EDF6966}">
      <dgm:prSet/>
      <dgm:spPr/>
      <dgm:t>
        <a:bodyPr/>
        <a:lstStyle/>
        <a:p>
          <a:r>
            <a:rPr lang="en-US" dirty="0"/>
            <a:t>Medical Radiation</a:t>
          </a:r>
        </a:p>
      </dgm:t>
    </dgm:pt>
    <dgm:pt modelId="{A31AA71F-DCE9-6C4D-8F0E-AF167A139E0B}" type="parTrans" cxnId="{F446F1AD-5A93-2542-99DC-B9D5C5A63BC5}">
      <dgm:prSet/>
      <dgm:spPr/>
      <dgm:t>
        <a:bodyPr/>
        <a:lstStyle/>
        <a:p>
          <a:endParaRPr lang="en-US"/>
        </a:p>
      </dgm:t>
    </dgm:pt>
    <dgm:pt modelId="{60B357CB-E0FD-F546-A8A3-8A836AF89CB5}" type="sibTrans" cxnId="{F446F1AD-5A93-2542-99DC-B9D5C5A63BC5}">
      <dgm:prSet/>
      <dgm:spPr/>
      <dgm:t>
        <a:bodyPr/>
        <a:lstStyle/>
        <a:p>
          <a:endParaRPr lang="en-US"/>
        </a:p>
      </dgm:t>
    </dgm:pt>
    <dgm:pt modelId="{C27AE44B-C382-9843-8CD2-4326E40CBFC6}" type="pres">
      <dgm:prSet presAssocID="{F1D0314D-A681-804E-A52F-12BFE2207E58}" presName="linearFlow" presStyleCnt="0">
        <dgm:presLayoutVars>
          <dgm:dir/>
          <dgm:resizeHandles val="exact"/>
        </dgm:presLayoutVars>
      </dgm:prSet>
      <dgm:spPr/>
    </dgm:pt>
    <dgm:pt modelId="{5DDA0D8C-86FC-204C-AEAE-203CD96203DD}" type="pres">
      <dgm:prSet presAssocID="{65EC61BD-7F5F-A44D-8CE4-08A0BFFAC771}" presName="comp" presStyleCnt="0"/>
      <dgm:spPr/>
    </dgm:pt>
    <dgm:pt modelId="{24E0AF88-D6D3-2747-8018-012C860F627D}" type="pres">
      <dgm:prSet presAssocID="{65EC61BD-7F5F-A44D-8CE4-08A0BFFAC771}" presName="rect2" presStyleLbl="node1" presStyleIdx="0" presStyleCnt="4">
        <dgm:presLayoutVars>
          <dgm:bulletEnabled val="1"/>
        </dgm:presLayoutVars>
      </dgm:prSet>
      <dgm:spPr/>
    </dgm:pt>
    <dgm:pt modelId="{49C73F2C-5DFF-7045-993B-0B5BED50470F}" type="pres">
      <dgm:prSet presAssocID="{65EC61BD-7F5F-A44D-8CE4-08A0BFFAC771}" presName="rect1" presStyleLbl="ln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ork and knife with solid fill"/>
        </a:ext>
      </dgm:extLst>
    </dgm:pt>
    <dgm:pt modelId="{B85DF44F-E5DA-EF46-A134-D95F86010145}" type="pres">
      <dgm:prSet presAssocID="{D405B417-AF98-FC44-9704-6FA567CA878B}" presName="sibTrans" presStyleCnt="0"/>
      <dgm:spPr/>
    </dgm:pt>
    <dgm:pt modelId="{EFE70F5E-7696-2349-8F47-0C80D82F6A33}" type="pres">
      <dgm:prSet presAssocID="{313329D8-DC91-4E42-9B20-C3E80FEEFE03}" presName="comp" presStyleCnt="0"/>
      <dgm:spPr/>
    </dgm:pt>
    <dgm:pt modelId="{DB17057B-C98C-064B-841A-C44141FECA13}" type="pres">
      <dgm:prSet presAssocID="{313329D8-DC91-4E42-9B20-C3E80FEEFE03}" presName="rect2" presStyleLbl="node1" presStyleIdx="1" presStyleCnt="4">
        <dgm:presLayoutVars>
          <dgm:bulletEnabled val="1"/>
        </dgm:presLayoutVars>
      </dgm:prSet>
      <dgm:spPr/>
    </dgm:pt>
    <dgm:pt modelId="{53FEFA92-AE81-B14D-A099-1017FD3459A7}" type="pres">
      <dgm:prSet presAssocID="{313329D8-DC91-4E42-9B20-C3E80FEEFE03}" presName="rect1" presStyleLbl="ln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ranus with solid fill"/>
        </a:ext>
      </dgm:extLst>
    </dgm:pt>
    <dgm:pt modelId="{0F65CCF3-6C3C-B047-9DE2-099BF4909F47}" type="pres">
      <dgm:prSet presAssocID="{1CEBCD4D-32DE-9D4A-B1C9-2B2B89A3EE4C}" presName="sibTrans" presStyleCnt="0"/>
      <dgm:spPr/>
    </dgm:pt>
    <dgm:pt modelId="{FFA488D2-EA00-524D-895D-580E528CDDA6}" type="pres">
      <dgm:prSet presAssocID="{D81F68D1-E641-BA44-8D33-BA6D50E3C074}" presName="comp" presStyleCnt="0"/>
      <dgm:spPr/>
    </dgm:pt>
    <dgm:pt modelId="{CACE7D70-872D-CD4F-8A4C-BDA63E1337B6}" type="pres">
      <dgm:prSet presAssocID="{D81F68D1-E641-BA44-8D33-BA6D50E3C074}" presName="rect2" presStyleLbl="node1" presStyleIdx="2" presStyleCnt="4">
        <dgm:presLayoutVars>
          <dgm:bulletEnabled val="1"/>
        </dgm:presLayoutVars>
      </dgm:prSet>
      <dgm:spPr/>
    </dgm:pt>
    <dgm:pt modelId="{20C5CDFB-95DE-414F-8ED0-F266338BD1FD}" type="pres">
      <dgm:prSet presAssocID="{D81F68D1-E641-BA44-8D33-BA6D50E3C074}" presName="rect1" presStyleLbl="ln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rystals with solid fill"/>
        </a:ext>
      </dgm:extLst>
    </dgm:pt>
    <dgm:pt modelId="{C9719612-9FCE-BD41-9B98-83484C1C1B15}" type="pres">
      <dgm:prSet presAssocID="{C32B6C15-C686-3D44-9562-6DAED2BBC7BA}" presName="sibTrans" presStyleCnt="0"/>
      <dgm:spPr/>
    </dgm:pt>
    <dgm:pt modelId="{D737AFFB-0462-5942-B64C-02E5CD82217D}" type="pres">
      <dgm:prSet presAssocID="{4BB285D0-38D5-1C4D-B9EA-4C766EDF6966}" presName="comp" presStyleCnt="0"/>
      <dgm:spPr/>
    </dgm:pt>
    <dgm:pt modelId="{B45C0937-228F-B844-A8F4-94917570D92E}" type="pres">
      <dgm:prSet presAssocID="{4BB285D0-38D5-1C4D-B9EA-4C766EDF6966}" presName="rect2" presStyleLbl="node1" presStyleIdx="3" presStyleCnt="4">
        <dgm:presLayoutVars>
          <dgm:bulletEnabled val="1"/>
        </dgm:presLayoutVars>
      </dgm:prSet>
      <dgm:spPr/>
    </dgm:pt>
    <dgm:pt modelId="{378EBF29-D7FF-0240-9EF6-4F128863DCF3}" type="pres">
      <dgm:prSet presAssocID="{4BB285D0-38D5-1C4D-B9EA-4C766EDF6966}" presName="rect1" presStyleLbl="ln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ethoscope with solid fill"/>
        </a:ext>
      </dgm:extLst>
    </dgm:pt>
  </dgm:ptLst>
  <dgm:cxnLst>
    <dgm:cxn modelId="{8274253B-FBB0-EE43-A31D-AC880C7C4CCD}" type="presOf" srcId="{4BB285D0-38D5-1C4D-B9EA-4C766EDF6966}" destId="{B45C0937-228F-B844-A8F4-94917570D92E}" srcOrd="0" destOrd="0" presId="urn:microsoft.com/office/officeart/2008/layout/AlternatingPictureBlocks"/>
    <dgm:cxn modelId="{33D03881-B1E1-2F46-9ECD-254E51C71813}" srcId="{F1D0314D-A681-804E-A52F-12BFE2207E58}" destId="{65EC61BD-7F5F-A44D-8CE4-08A0BFFAC771}" srcOrd="0" destOrd="0" parTransId="{A2DF77EE-69D0-A74D-B998-0017FE3D9391}" sibTransId="{D405B417-AF98-FC44-9704-6FA567CA878B}"/>
    <dgm:cxn modelId="{77BE518D-A5F2-A842-B266-0B649BCB4D64}" type="presOf" srcId="{313329D8-DC91-4E42-9B20-C3E80FEEFE03}" destId="{DB17057B-C98C-064B-841A-C44141FECA13}" srcOrd="0" destOrd="0" presId="urn:microsoft.com/office/officeart/2008/layout/AlternatingPictureBlocks"/>
    <dgm:cxn modelId="{6ABFA697-0EDE-0E40-8AD7-64CA24704DA9}" type="presOf" srcId="{F1D0314D-A681-804E-A52F-12BFE2207E58}" destId="{C27AE44B-C382-9843-8CD2-4326E40CBFC6}" srcOrd="0" destOrd="0" presId="urn:microsoft.com/office/officeart/2008/layout/AlternatingPictureBlocks"/>
    <dgm:cxn modelId="{2EDC229B-0839-3D46-86FC-299BD9364356}" type="presOf" srcId="{65EC61BD-7F5F-A44D-8CE4-08A0BFFAC771}" destId="{24E0AF88-D6D3-2747-8018-012C860F627D}" srcOrd="0" destOrd="0" presId="urn:microsoft.com/office/officeart/2008/layout/AlternatingPictureBlocks"/>
    <dgm:cxn modelId="{F446F1AD-5A93-2542-99DC-B9D5C5A63BC5}" srcId="{F1D0314D-A681-804E-A52F-12BFE2207E58}" destId="{4BB285D0-38D5-1C4D-B9EA-4C766EDF6966}" srcOrd="3" destOrd="0" parTransId="{A31AA71F-DCE9-6C4D-8F0E-AF167A139E0B}" sibTransId="{60B357CB-E0FD-F546-A8A3-8A836AF89CB5}"/>
    <dgm:cxn modelId="{C3F794CE-94DA-674E-A15A-2E6003CEF1B2}" srcId="{F1D0314D-A681-804E-A52F-12BFE2207E58}" destId="{D81F68D1-E641-BA44-8D33-BA6D50E3C074}" srcOrd="2" destOrd="0" parTransId="{F7EDAC8E-74A7-D348-BE23-3C3E8BAA9574}" sibTransId="{C32B6C15-C686-3D44-9562-6DAED2BBC7BA}"/>
    <dgm:cxn modelId="{9FCF06ED-7BBF-4E42-9FAC-E3090EE131E7}" type="presOf" srcId="{D81F68D1-E641-BA44-8D33-BA6D50E3C074}" destId="{CACE7D70-872D-CD4F-8A4C-BDA63E1337B6}" srcOrd="0" destOrd="0" presId="urn:microsoft.com/office/officeart/2008/layout/AlternatingPictureBlocks"/>
    <dgm:cxn modelId="{AEB346EF-BE80-5741-990C-17369C6AA53F}" srcId="{F1D0314D-A681-804E-A52F-12BFE2207E58}" destId="{313329D8-DC91-4E42-9B20-C3E80FEEFE03}" srcOrd="1" destOrd="0" parTransId="{BC15E2B4-AB22-7349-B2BA-9346C1F93629}" sibTransId="{1CEBCD4D-32DE-9D4A-B1C9-2B2B89A3EE4C}"/>
    <dgm:cxn modelId="{3A3EC726-62B8-C347-A027-8B4C6DF3606E}" type="presParOf" srcId="{C27AE44B-C382-9843-8CD2-4326E40CBFC6}" destId="{5DDA0D8C-86FC-204C-AEAE-203CD96203DD}" srcOrd="0" destOrd="0" presId="urn:microsoft.com/office/officeart/2008/layout/AlternatingPictureBlocks"/>
    <dgm:cxn modelId="{FDBDDA76-850B-F649-A6DB-BCB638774D17}" type="presParOf" srcId="{5DDA0D8C-86FC-204C-AEAE-203CD96203DD}" destId="{24E0AF88-D6D3-2747-8018-012C860F627D}" srcOrd="0" destOrd="0" presId="urn:microsoft.com/office/officeart/2008/layout/AlternatingPictureBlocks"/>
    <dgm:cxn modelId="{641E519D-4284-2949-9306-505F432768AB}" type="presParOf" srcId="{5DDA0D8C-86FC-204C-AEAE-203CD96203DD}" destId="{49C73F2C-5DFF-7045-993B-0B5BED50470F}" srcOrd="1" destOrd="0" presId="urn:microsoft.com/office/officeart/2008/layout/AlternatingPictureBlocks"/>
    <dgm:cxn modelId="{1B27D1A6-7E28-3E4A-9B03-46C9071A4699}" type="presParOf" srcId="{C27AE44B-C382-9843-8CD2-4326E40CBFC6}" destId="{B85DF44F-E5DA-EF46-A134-D95F86010145}" srcOrd="1" destOrd="0" presId="urn:microsoft.com/office/officeart/2008/layout/AlternatingPictureBlocks"/>
    <dgm:cxn modelId="{CFAF59D5-8EA4-8B4E-B7BE-9EA04BEEFF55}" type="presParOf" srcId="{C27AE44B-C382-9843-8CD2-4326E40CBFC6}" destId="{EFE70F5E-7696-2349-8F47-0C80D82F6A33}" srcOrd="2" destOrd="0" presId="urn:microsoft.com/office/officeart/2008/layout/AlternatingPictureBlocks"/>
    <dgm:cxn modelId="{FA453608-6B8E-4A4C-8D9F-417A90499C4D}" type="presParOf" srcId="{EFE70F5E-7696-2349-8F47-0C80D82F6A33}" destId="{DB17057B-C98C-064B-841A-C44141FECA13}" srcOrd="0" destOrd="0" presId="urn:microsoft.com/office/officeart/2008/layout/AlternatingPictureBlocks"/>
    <dgm:cxn modelId="{CBA33713-08F6-0C45-8A4A-4650E5140A44}" type="presParOf" srcId="{EFE70F5E-7696-2349-8F47-0C80D82F6A33}" destId="{53FEFA92-AE81-B14D-A099-1017FD3459A7}" srcOrd="1" destOrd="0" presId="urn:microsoft.com/office/officeart/2008/layout/AlternatingPictureBlocks"/>
    <dgm:cxn modelId="{0B474360-1A8A-6D4D-9035-C4F07684442C}" type="presParOf" srcId="{C27AE44B-C382-9843-8CD2-4326E40CBFC6}" destId="{0F65CCF3-6C3C-B047-9DE2-099BF4909F47}" srcOrd="3" destOrd="0" presId="urn:microsoft.com/office/officeart/2008/layout/AlternatingPictureBlocks"/>
    <dgm:cxn modelId="{9FE30DA9-555F-5A4A-8123-5700FB633ECD}" type="presParOf" srcId="{C27AE44B-C382-9843-8CD2-4326E40CBFC6}" destId="{FFA488D2-EA00-524D-895D-580E528CDDA6}" srcOrd="4" destOrd="0" presId="urn:microsoft.com/office/officeart/2008/layout/AlternatingPictureBlocks"/>
    <dgm:cxn modelId="{848C48B3-71A1-D64E-BCC8-2235E697445A}" type="presParOf" srcId="{FFA488D2-EA00-524D-895D-580E528CDDA6}" destId="{CACE7D70-872D-CD4F-8A4C-BDA63E1337B6}" srcOrd="0" destOrd="0" presId="urn:microsoft.com/office/officeart/2008/layout/AlternatingPictureBlocks"/>
    <dgm:cxn modelId="{3922050E-7A2F-064E-9989-A209C9DDDECC}" type="presParOf" srcId="{FFA488D2-EA00-524D-895D-580E528CDDA6}" destId="{20C5CDFB-95DE-414F-8ED0-F266338BD1FD}" srcOrd="1" destOrd="0" presId="urn:microsoft.com/office/officeart/2008/layout/AlternatingPictureBlocks"/>
    <dgm:cxn modelId="{11B20BB7-1FFA-314B-97BF-2E04209016FC}" type="presParOf" srcId="{C27AE44B-C382-9843-8CD2-4326E40CBFC6}" destId="{C9719612-9FCE-BD41-9B98-83484C1C1B15}" srcOrd="5" destOrd="0" presId="urn:microsoft.com/office/officeart/2008/layout/AlternatingPictureBlocks"/>
    <dgm:cxn modelId="{2D32E857-2829-A546-8AAA-ACAF6ED75614}" type="presParOf" srcId="{C27AE44B-C382-9843-8CD2-4326E40CBFC6}" destId="{D737AFFB-0462-5942-B64C-02E5CD82217D}" srcOrd="6" destOrd="0" presId="urn:microsoft.com/office/officeart/2008/layout/AlternatingPictureBlocks"/>
    <dgm:cxn modelId="{5AEAFC35-18ED-5B4E-A04C-CA0985D104C4}" type="presParOf" srcId="{D737AFFB-0462-5942-B64C-02E5CD82217D}" destId="{B45C0937-228F-B844-A8F4-94917570D92E}" srcOrd="0" destOrd="0" presId="urn:microsoft.com/office/officeart/2008/layout/AlternatingPictureBlocks"/>
    <dgm:cxn modelId="{1DA40FF4-0A99-6B44-A7DD-8E2DA12B5029}" type="presParOf" srcId="{D737AFFB-0462-5942-B64C-02E5CD82217D}" destId="{378EBF29-D7FF-0240-9EF6-4F128863DCF3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3C8C2D2-8F65-364B-8F3F-0564054E0218}" type="doc">
      <dgm:prSet loTypeId="urn:microsoft.com/office/officeart/2008/layout/LinedList" loCatId="list" qsTypeId="urn:microsoft.com/office/officeart/2005/8/quickstyle/simple1" qsCatId="simple" csTypeId="urn:microsoft.com/office/officeart/2005/8/colors/accent0_3" csCatId="mainScheme" phldr="1"/>
      <dgm:spPr/>
    </dgm:pt>
    <dgm:pt modelId="{B85A8390-08C2-CD44-802B-3F9361404BAA}">
      <dgm:prSet phldrT="[Text]"/>
      <dgm:spPr/>
      <dgm:t>
        <a:bodyPr/>
        <a:lstStyle/>
        <a:p>
          <a:r>
            <a:rPr lang="en-US" dirty="0"/>
            <a:t>Fatal Dose</a:t>
          </a:r>
        </a:p>
      </dgm:t>
    </dgm:pt>
    <dgm:pt modelId="{5BD1319F-0182-6A46-8244-F71AC036501F}" type="parTrans" cxnId="{A84F6C65-AD16-B54E-AE9D-524973DB0C69}">
      <dgm:prSet/>
      <dgm:spPr/>
      <dgm:t>
        <a:bodyPr/>
        <a:lstStyle/>
        <a:p>
          <a:endParaRPr lang="en-US"/>
        </a:p>
      </dgm:t>
    </dgm:pt>
    <dgm:pt modelId="{B4167448-DCCC-F24F-B858-8C6A1AD9E556}" type="sibTrans" cxnId="{A84F6C65-AD16-B54E-AE9D-524973DB0C69}">
      <dgm:prSet/>
      <dgm:spPr/>
      <dgm:t>
        <a:bodyPr/>
        <a:lstStyle/>
        <a:p>
          <a:endParaRPr lang="en-US"/>
        </a:p>
      </dgm:t>
    </dgm:pt>
    <dgm:pt modelId="{6990D6E4-7CA3-EB4E-99F1-305F5057AEA8}">
      <dgm:prSet phldrT="[Text]"/>
      <dgm:spPr/>
      <dgm:t>
        <a:bodyPr/>
        <a:lstStyle/>
        <a:p>
          <a:r>
            <a:rPr lang="en-US" dirty="0"/>
            <a:t>Chest CT</a:t>
          </a:r>
        </a:p>
      </dgm:t>
    </dgm:pt>
    <dgm:pt modelId="{41CE9A94-E5A4-A944-967A-4111BE9DF68D}" type="parTrans" cxnId="{6A3C4B74-22F4-564A-B2FA-2BB9582964AB}">
      <dgm:prSet/>
      <dgm:spPr/>
      <dgm:t>
        <a:bodyPr/>
        <a:lstStyle/>
        <a:p>
          <a:endParaRPr lang="en-US"/>
        </a:p>
      </dgm:t>
    </dgm:pt>
    <dgm:pt modelId="{DFF1A8A1-FF95-E041-B8B4-A774CA59C49A}" type="sibTrans" cxnId="{6A3C4B74-22F4-564A-B2FA-2BB9582964AB}">
      <dgm:prSet/>
      <dgm:spPr/>
      <dgm:t>
        <a:bodyPr/>
        <a:lstStyle/>
        <a:p>
          <a:endParaRPr lang="en-US"/>
        </a:p>
      </dgm:t>
    </dgm:pt>
    <dgm:pt modelId="{7352B9E3-C350-A94E-A3E4-AD3FCD7B6933}">
      <dgm:prSet phldrT="[Text]"/>
      <dgm:spPr/>
      <dgm:t>
        <a:bodyPr/>
        <a:lstStyle/>
        <a:p>
          <a:r>
            <a:rPr lang="en-US" dirty="0"/>
            <a:t>Dental X-Ray</a:t>
          </a:r>
        </a:p>
      </dgm:t>
    </dgm:pt>
    <dgm:pt modelId="{16624BD1-37FE-9241-9844-40930A57567D}" type="parTrans" cxnId="{5C9A0C9C-FD11-D54B-A66B-15B1FA5D608B}">
      <dgm:prSet/>
      <dgm:spPr/>
      <dgm:t>
        <a:bodyPr/>
        <a:lstStyle/>
        <a:p>
          <a:endParaRPr lang="en-US"/>
        </a:p>
      </dgm:t>
    </dgm:pt>
    <dgm:pt modelId="{0387DC00-8DEE-EF42-AD20-95C4BD7F2F3E}" type="sibTrans" cxnId="{5C9A0C9C-FD11-D54B-A66B-15B1FA5D608B}">
      <dgm:prSet/>
      <dgm:spPr/>
      <dgm:t>
        <a:bodyPr/>
        <a:lstStyle/>
        <a:p>
          <a:endParaRPr lang="en-US"/>
        </a:p>
      </dgm:t>
    </dgm:pt>
    <dgm:pt modelId="{DFA12955-2FB5-8840-A115-681752571E75}">
      <dgm:prSet phldrT="[Text]"/>
      <dgm:spPr/>
      <dgm:t>
        <a:bodyPr/>
        <a:lstStyle/>
        <a:p>
          <a:r>
            <a:rPr lang="en-US" dirty="0"/>
            <a:t>50 Bananas</a:t>
          </a:r>
        </a:p>
      </dgm:t>
    </dgm:pt>
    <dgm:pt modelId="{502D1E31-F2C5-5748-9539-F4969D53A3C0}" type="parTrans" cxnId="{108A591C-569B-2346-8A02-3D1308CA310C}">
      <dgm:prSet/>
      <dgm:spPr/>
      <dgm:t>
        <a:bodyPr/>
        <a:lstStyle/>
        <a:p>
          <a:endParaRPr lang="en-US"/>
        </a:p>
      </dgm:t>
    </dgm:pt>
    <dgm:pt modelId="{BFD7B622-BE92-DF4C-B947-39FCABB50F38}" type="sibTrans" cxnId="{108A591C-569B-2346-8A02-3D1308CA310C}">
      <dgm:prSet/>
      <dgm:spPr/>
      <dgm:t>
        <a:bodyPr/>
        <a:lstStyle/>
        <a:p>
          <a:endParaRPr lang="en-US"/>
        </a:p>
      </dgm:t>
    </dgm:pt>
    <dgm:pt modelId="{CAD3087A-9062-6248-A2D0-2FC67CEB3D1D}">
      <dgm:prSet phldrT="[Text]"/>
      <dgm:spPr/>
      <dgm:t>
        <a:bodyPr/>
        <a:lstStyle/>
        <a:p>
          <a:r>
            <a:rPr lang="en-US" dirty="0"/>
            <a:t>70,000 Bananas</a:t>
          </a:r>
        </a:p>
      </dgm:t>
    </dgm:pt>
    <dgm:pt modelId="{B6F1D02F-3472-8C44-BD38-2E39864C1AB4}" type="parTrans" cxnId="{1B25314F-00CD-0A46-941C-24C0A9E95C2A}">
      <dgm:prSet/>
      <dgm:spPr/>
      <dgm:t>
        <a:bodyPr/>
        <a:lstStyle/>
        <a:p>
          <a:endParaRPr lang="en-US"/>
        </a:p>
      </dgm:t>
    </dgm:pt>
    <dgm:pt modelId="{17DD8643-8506-8942-851C-56B3543BC9F5}" type="sibTrans" cxnId="{1B25314F-00CD-0A46-941C-24C0A9E95C2A}">
      <dgm:prSet/>
      <dgm:spPr/>
      <dgm:t>
        <a:bodyPr/>
        <a:lstStyle/>
        <a:p>
          <a:endParaRPr lang="en-US"/>
        </a:p>
      </dgm:t>
    </dgm:pt>
    <dgm:pt modelId="{ED956208-2F89-6F4B-AF84-2B7D662E946A}">
      <dgm:prSet phldrT="[Text]"/>
      <dgm:spPr/>
      <dgm:t>
        <a:bodyPr/>
        <a:lstStyle/>
        <a:p>
          <a:r>
            <a:rPr lang="en-US" dirty="0"/>
            <a:t>100,000,000 Bananas (at once)</a:t>
          </a:r>
        </a:p>
      </dgm:t>
    </dgm:pt>
    <dgm:pt modelId="{22C8CA5E-5FB5-8C4A-9740-8F1D94FDD749}" type="parTrans" cxnId="{674FC19C-9E28-FC47-9B8D-EA7CAF62224A}">
      <dgm:prSet/>
      <dgm:spPr/>
      <dgm:t>
        <a:bodyPr/>
        <a:lstStyle/>
        <a:p>
          <a:endParaRPr lang="en-US"/>
        </a:p>
      </dgm:t>
    </dgm:pt>
    <dgm:pt modelId="{EB1D6F6A-3479-A140-9D79-7D3EDC1CFA07}" type="sibTrans" cxnId="{674FC19C-9E28-FC47-9B8D-EA7CAF62224A}">
      <dgm:prSet/>
      <dgm:spPr/>
      <dgm:t>
        <a:bodyPr/>
        <a:lstStyle/>
        <a:p>
          <a:endParaRPr lang="en-US"/>
        </a:p>
      </dgm:t>
    </dgm:pt>
    <dgm:pt modelId="{A5A9ECBF-C84E-4349-87DC-1659C7B82438}">
      <dgm:prSet phldrT="[Text]"/>
      <dgm:spPr/>
      <dgm:t>
        <a:bodyPr/>
        <a:lstStyle/>
        <a:p>
          <a:r>
            <a:rPr lang="en-US" dirty="0"/>
            <a:t>Mammogram</a:t>
          </a:r>
        </a:p>
      </dgm:t>
    </dgm:pt>
    <dgm:pt modelId="{BE1FC9A4-F199-2142-B3F3-C1F51650877B}" type="parTrans" cxnId="{0787D8C8-2117-A144-B70E-261B2207604C}">
      <dgm:prSet/>
      <dgm:spPr/>
      <dgm:t>
        <a:bodyPr/>
        <a:lstStyle/>
        <a:p>
          <a:endParaRPr lang="en-US"/>
        </a:p>
      </dgm:t>
    </dgm:pt>
    <dgm:pt modelId="{94421E89-9D3B-3844-8B0F-285B20927284}" type="sibTrans" cxnId="{0787D8C8-2117-A144-B70E-261B2207604C}">
      <dgm:prSet/>
      <dgm:spPr/>
      <dgm:t>
        <a:bodyPr/>
        <a:lstStyle/>
        <a:p>
          <a:endParaRPr lang="en-US"/>
        </a:p>
      </dgm:t>
    </dgm:pt>
    <dgm:pt modelId="{1ACF560A-DFEB-504A-B08C-E8F2135DA29B}">
      <dgm:prSet phldrT="[Text]"/>
      <dgm:spPr/>
      <dgm:t>
        <a:bodyPr/>
        <a:lstStyle/>
        <a:p>
          <a:r>
            <a:rPr lang="en-US" dirty="0"/>
            <a:t>20,000 Bananas</a:t>
          </a:r>
        </a:p>
      </dgm:t>
    </dgm:pt>
    <dgm:pt modelId="{39CE1881-F9B2-AE44-9164-D2F3C68DA9EA}" type="parTrans" cxnId="{1F0D68EA-6D15-7C43-8692-145B658D6E20}">
      <dgm:prSet/>
      <dgm:spPr/>
      <dgm:t>
        <a:bodyPr/>
        <a:lstStyle/>
        <a:p>
          <a:endParaRPr lang="en-US"/>
        </a:p>
      </dgm:t>
    </dgm:pt>
    <dgm:pt modelId="{AD64F31C-0C61-394B-B172-76B7D54C6817}" type="sibTrans" cxnId="{1F0D68EA-6D15-7C43-8692-145B658D6E20}">
      <dgm:prSet/>
      <dgm:spPr/>
      <dgm:t>
        <a:bodyPr/>
        <a:lstStyle/>
        <a:p>
          <a:endParaRPr lang="en-US"/>
        </a:p>
      </dgm:t>
    </dgm:pt>
    <dgm:pt modelId="{9BAE4102-24B0-3E4E-BF15-824344FE18BD}">
      <dgm:prSet phldrT="[Text]"/>
      <dgm:spPr/>
      <dgm:t>
        <a:bodyPr/>
        <a:lstStyle/>
        <a:p>
          <a:r>
            <a:rPr lang="en-US" dirty="0"/>
            <a:t>Daily Background</a:t>
          </a:r>
        </a:p>
      </dgm:t>
    </dgm:pt>
    <dgm:pt modelId="{53CC295A-396C-D24B-A705-755EEA0D908F}" type="parTrans" cxnId="{2E02A546-3E93-784D-9987-786E93BA6CAC}">
      <dgm:prSet/>
      <dgm:spPr/>
      <dgm:t>
        <a:bodyPr/>
        <a:lstStyle/>
        <a:p>
          <a:endParaRPr lang="en-US"/>
        </a:p>
      </dgm:t>
    </dgm:pt>
    <dgm:pt modelId="{D2D3A59C-D1D3-EA4E-A87E-B7650A478386}" type="sibTrans" cxnId="{2E02A546-3E93-784D-9987-786E93BA6CAC}">
      <dgm:prSet/>
      <dgm:spPr/>
      <dgm:t>
        <a:bodyPr/>
        <a:lstStyle/>
        <a:p>
          <a:endParaRPr lang="en-US"/>
        </a:p>
      </dgm:t>
    </dgm:pt>
    <dgm:pt modelId="{85F48937-6649-0348-8C40-B50BEC447E5E}">
      <dgm:prSet phldrT="[Text]"/>
      <dgm:spPr/>
      <dgm:t>
        <a:bodyPr/>
        <a:lstStyle/>
        <a:p>
          <a:r>
            <a:rPr lang="en-US" dirty="0"/>
            <a:t>100 Bananas</a:t>
          </a:r>
        </a:p>
      </dgm:t>
    </dgm:pt>
    <dgm:pt modelId="{6193DA7A-E7FB-A944-8EEB-48462002DDD7}" type="parTrans" cxnId="{60D292F8-45B0-AA40-BFBC-F4086842B094}">
      <dgm:prSet/>
      <dgm:spPr/>
      <dgm:t>
        <a:bodyPr/>
        <a:lstStyle/>
        <a:p>
          <a:endParaRPr lang="en-US"/>
        </a:p>
      </dgm:t>
    </dgm:pt>
    <dgm:pt modelId="{AE3EF400-FE78-434B-9D4D-44240561F4ED}" type="sibTrans" cxnId="{60D292F8-45B0-AA40-BFBC-F4086842B094}">
      <dgm:prSet/>
      <dgm:spPr/>
      <dgm:t>
        <a:bodyPr/>
        <a:lstStyle/>
        <a:p>
          <a:endParaRPr lang="en-US"/>
        </a:p>
      </dgm:t>
    </dgm:pt>
    <dgm:pt modelId="{4CF1B8EC-6046-6E45-8B92-F7C8EFF34E74}">
      <dgm:prSet/>
      <dgm:spPr/>
      <dgm:t>
        <a:bodyPr/>
        <a:lstStyle/>
        <a:p>
          <a:r>
            <a:rPr lang="en-US" dirty="0"/>
            <a:t>Flight from Toronto to Vancouver</a:t>
          </a:r>
        </a:p>
      </dgm:t>
    </dgm:pt>
    <dgm:pt modelId="{9C4D596E-DDB4-8F4C-A367-A29E3882A44C}" type="parTrans" cxnId="{876CA574-18CB-0648-A42C-CB4281581B1A}">
      <dgm:prSet/>
      <dgm:spPr/>
      <dgm:t>
        <a:bodyPr/>
        <a:lstStyle/>
        <a:p>
          <a:endParaRPr lang="en-US"/>
        </a:p>
      </dgm:t>
    </dgm:pt>
    <dgm:pt modelId="{164DAD4D-51D4-3D43-9DF4-491173F9EABE}" type="sibTrans" cxnId="{876CA574-18CB-0648-A42C-CB4281581B1A}">
      <dgm:prSet/>
      <dgm:spPr/>
      <dgm:t>
        <a:bodyPr/>
        <a:lstStyle/>
        <a:p>
          <a:endParaRPr lang="en-US"/>
        </a:p>
      </dgm:t>
    </dgm:pt>
    <dgm:pt modelId="{1C69E55F-FC77-F644-8013-DA3F9DBF4986}">
      <dgm:prSet/>
      <dgm:spPr/>
      <dgm:t>
        <a:bodyPr/>
        <a:lstStyle/>
        <a:p>
          <a:r>
            <a:rPr lang="en-US" dirty="0"/>
            <a:t>400 Bananas</a:t>
          </a:r>
        </a:p>
      </dgm:t>
    </dgm:pt>
    <dgm:pt modelId="{E73939C4-3389-9F45-B5BF-038F755CC07B}" type="parTrans" cxnId="{1EFC431B-247E-4D48-9435-4CF450038C4D}">
      <dgm:prSet/>
      <dgm:spPr/>
      <dgm:t>
        <a:bodyPr/>
        <a:lstStyle/>
        <a:p>
          <a:endParaRPr lang="en-US"/>
        </a:p>
      </dgm:t>
    </dgm:pt>
    <dgm:pt modelId="{0654BEFF-6574-F147-A420-DD4AFC33916B}" type="sibTrans" cxnId="{1EFC431B-247E-4D48-9435-4CF450038C4D}">
      <dgm:prSet/>
      <dgm:spPr/>
      <dgm:t>
        <a:bodyPr/>
        <a:lstStyle/>
        <a:p>
          <a:endParaRPr lang="en-US"/>
        </a:p>
      </dgm:t>
    </dgm:pt>
    <dgm:pt modelId="{7BDAF55C-4F4A-424E-84E4-377D0FF41AFE}">
      <dgm:prSet phldrT="[Text]"/>
      <dgm:spPr/>
      <dgm:t>
        <a:bodyPr/>
        <a:lstStyle/>
        <a:p>
          <a:r>
            <a:rPr lang="en-US" dirty="0"/>
            <a:t>Living Near a Nuclear Plant (1 year)</a:t>
          </a:r>
        </a:p>
      </dgm:t>
    </dgm:pt>
    <dgm:pt modelId="{0182DB15-0583-4DCD-B784-8F25F3461C63}" type="parTrans" cxnId="{270CB062-B7E8-4F8A-AB42-1E93C12E033C}">
      <dgm:prSet/>
      <dgm:spPr/>
      <dgm:t>
        <a:bodyPr/>
        <a:lstStyle/>
        <a:p>
          <a:endParaRPr lang="en-CA"/>
        </a:p>
      </dgm:t>
    </dgm:pt>
    <dgm:pt modelId="{8E54EE4D-B378-4D50-9BF1-AB9CCCAA1572}" type="sibTrans" cxnId="{270CB062-B7E8-4F8A-AB42-1E93C12E033C}">
      <dgm:prSet/>
      <dgm:spPr/>
      <dgm:t>
        <a:bodyPr/>
        <a:lstStyle/>
        <a:p>
          <a:endParaRPr lang="en-CA"/>
        </a:p>
      </dgm:t>
    </dgm:pt>
    <dgm:pt modelId="{A539E413-CA1F-4EAF-9FEF-0CCBDC88AFA2}">
      <dgm:prSet phldrT="[Text]"/>
      <dgm:spPr/>
      <dgm:t>
        <a:bodyPr/>
        <a:lstStyle/>
        <a:p>
          <a:r>
            <a:rPr lang="en-US" dirty="0"/>
            <a:t>10 Bananas</a:t>
          </a:r>
        </a:p>
      </dgm:t>
    </dgm:pt>
    <dgm:pt modelId="{CA2AB09C-BB25-4F03-B17D-C4CD64EF8E51}" type="parTrans" cxnId="{8AE15772-494B-4304-A60B-ED24A327733C}">
      <dgm:prSet/>
      <dgm:spPr/>
      <dgm:t>
        <a:bodyPr/>
        <a:lstStyle/>
        <a:p>
          <a:endParaRPr lang="en-CA"/>
        </a:p>
      </dgm:t>
    </dgm:pt>
    <dgm:pt modelId="{5F0FE686-9B33-4D5A-B6C6-AEF2CEB74A32}" type="sibTrans" cxnId="{8AE15772-494B-4304-A60B-ED24A327733C}">
      <dgm:prSet/>
      <dgm:spPr/>
      <dgm:t>
        <a:bodyPr/>
        <a:lstStyle/>
        <a:p>
          <a:endParaRPr lang="en-CA"/>
        </a:p>
      </dgm:t>
    </dgm:pt>
    <dgm:pt modelId="{6D7B3F63-4343-E748-9E5B-61C645EFFA3C}" type="pres">
      <dgm:prSet presAssocID="{F3C8C2D2-8F65-364B-8F3F-0564054E0218}" presName="vert0" presStyleCnt="0">
        <dgm:presLayoutVars>
          <dgm:dir/>
          <dgm:animOne val="branch"/>
          <dgm:animLvl val="lvl"/>
        </dgm:presLayoutVars>
      </dgm:prSet>
      <dgm:spPr/>
    </dgm:pt>
    <dgm:pt modelId="{119EEE31-E330-43FD-B1FE-586A36A672A7}" type="pres">
      <dgm:prSet presAssocID="{7BDAF55C-4F4A-424E-84E4-377D0FF41AFE}" presName="thickLine" presStyleLbl="alignNode1" presStyleIdx="0" presStyleCnt="7"/>
      <dgm:spPr/>
    </dgm:pt>
    <dgm:pt modelId="{5D2C4DDC-8EA8-4EB1-896C-8D9FEF5A2502}" type="pres">
      <dgm:prSet presAssocID="{7BDAF55C-4F4A-424E-84E4-377D0FF41AFE}" presName="horz1" presStyleCnt="0"/>
      <dgm:spPr/>
    </dgm:pt>
    <dgm:pt modelId="{6B35CE5B-A289-4B63-8CE1-1A8961C0F2BA}" type="pres">
      <dgm:prSet presAssocID="{7BDAF55C-4F4A-424E-84E4-377D0FF41AFE}" presName="tx1" presStyleLbl="revTx" presStyleIdx="0" presStyleCnt="14"/>
      <dgm:spPr/>
    </dgm:pt>
    <dgm:pt modelId="{A9689D66-64D2-4EB6-9145-5D3BDD0470B0}" type="pres">
      <dgm:prSet presAssocID="{7BDAF55C-4F4A-424E-84E4-377D0FF41AFE}" presName="vert1" presStyleCnt="0"/>
      <dgm:spPr/>
    </dgm:pt>
    <dgm:pt modelId="{79C83C02-1A1E-4020-B216-7301E251F03A}" type="pres">
      <dgm:prSet presAssocID="{A539E413-CA1F-4EAF-9FEF-0CCBDC88AFA2}" presName="vertSpace2a" presStyleCnt="0"/>
      <dgm:spPr/>
    </dgm:pt>
    <dgm:pt modelId="{C996AA12-B01A-4F01-9312-C0B019F67493}" type="pres">
      <dgm:prSet presAssocID="{A539E413-CA1F-4EAF-9FEF-0CCBDC88AFA2}" presName="horz2" presStyleCnt="0"/>
      <dgm:spPr/>
    </dgm:pt>
    <dgm:pt modelId="{1FAED6A8-114F-4266-ACAB-5AB2E25CA71C}" type="pres">
      <dgm:prSet presAssocID="{A539E413-CA1F-4EAF-9FEF-0CCBDC88AFA2}" presName="horzSpace2" presStyleCnt="0"/>
      <dgm:spPr/>
    </dgm:pt>
    <dgm:pt modelId="{ACE82208-0D08-4FB6-B4A5-23D8BE61B593}" type="pres">
      <dgm:prSet presAssocID="{A539E413-CA1F-4EAF-9FEF-0CCBDC88AFA2}" presName="tx2" presStyleLbl="revTx" presStyleIdx="1" presStyleCnt="14"/>
      <dgm:spPr/>
    </dgm:pt>
    <dgm:pt modelId="{118E554F-34AD-42BE-8AD7-3BD563579893}" type="pres">
      <dgm:prSet presAssocID="{A539E413-CA1F-4EAF-9FEF-0CCBDC88AFA2}" presName="vert2" presStyleCnt="0"/>
      <dgm:spPr/>
    </dgm:pt>
    <dgm:pt modelId="{06CC94B0-AF9E-4AE8-85ED-9D557DA9FE03}" type="pres">
      <dgm:prSet presAssocID="{A539E413-CA1F-4EAF-9FEF-0CCBDC88AFA2}" presName="thinLine2b" presStyleLbl="callout" presStyleIdx="0" presStyleCnt="7"/>
      <dgm:spPr/>
    </dgm:pt>
    <dgm:pt modelId="{F6B7977E-9C15-4014-A749-D34A5A1CEE3C}" type="pres">
      <dgm:prSet presAssocID="{A539E413-CA1F-4EAF-9FEF-0CCBDC88AFA2}" presName="vertSpace2b" presStyleCnt="0"/>
      <dgm:spPr/>
    </dgm:pt>
    <dgm:pt modelId="{FFF96724-FE56-3341-A8A8-562DC25FB999}" type="pres">
      <dgm:prSet presAssocID="{7352B9E3-C350-A94E-A3E4-AD3FCD7B6933}" presName="thickLine" presStyleLbl="alignNode1" presStyleIdx="1" presStyleCnt="7"/>
      <dgm:spPr/>
    </dgm:pt>
    <dgm:pt modelId="{C98546A2-7285-8640-B41D-44F874365EA2}" type="pres">
      <dgm:prSet presAssocID="{7352B9E3-C350-A94E-A3E4-AD3FCD7B6933}" presName="horz1" presStyleCnt="0"/>
      <dgm:spPr/>
    </dgm:pt>
    <dgm:pt modelId="{CE25BF5E-0C88-CB41-A2DA-EDAF401BC619}" type="pres">
      <dgm:prSet presAssocID="{7352B9E3-C350-A94E-A3E4-AD3FCD7B6933}" presName="tx1" presStyleLbl="revTx" presStyleIdx="2" presStyleCnt="14"/>
      <dgm:spPr/>
    </dgm:pt>
    <dgm:pt modelId="{DC471ECB-5A3A-D840-88BE-F84246EB0246}" type="pres">
      <dgm:prSet presAssocID="{7352B9E3-C350-A94E-A3E4-AD3FCD7B6933}" presName="vert1" presStyleCnt="0"/>
      <dgm:spPr/>
    </dgm:pt>
    <dgm:pt modelId="{61A48FE5-B6F8-3D47-807D-3702E870A41E}" type="pres">
      <dgm:prSet presAssocID="{DFA12955-2FB5-8840-A115-681752571E75}" presName="vertSpace2a" presStyleCnt="0"/>
      <dgm:spPr/>
    </dgm:pt>
    <dgm:pt modelId="{2F726D32-A90E-ED41-A954-439D9DCBF575}" type="pres">
      <dgm:prSet presAssocID="{DFA12955-2FB5-8840-A115-681752571E75}" presName="horz2" presStyleCnt="0"/>
      <dgm:spPr/>
    </dgm:pt>
    <dgm:pt modelId="{03937CB6-1E89-5A47-889F-E9A763DB630C}" type="pres">
      <dgm:prSet presAssocID="{DFA12955-2FB5-8840-A115-681752571E75}" presName="horzSpace2" presStyleCnt="0"/>
      <dgm:spPr/>
    </dgm:pt>
    <dgm:pt modelId="{89714563-4EDE-A64C-8C32-B76FC6E31F5D}" type="pres">
      <dgm:prSet presAssocID="{DFA12955-2FB5-8840-A115-681752571E75}" presName="tx2" presStyleLbl="revTx" presStyleIdx="3" presStyleCnt="14"/>
      <dgm:spPr/>
    </dgm:pt>
    <dgm:pt modelId="{BFD259B2-3259-9B4C-8A5D-AB502FD5B835}" type="pres">
      <dgm:prSet presAssocID="{DFA12955-2FB5-8840-A115-681752571E75}" presName="vert2" presStyleCnt="0"/>
      <dgm:spPr/>
    </dgm:pt>
    <dgm:pt modelId="{7E17EDCA-6EF0-D84B-B8EC-571F2E1C6D2D}" type="pres">
      <dgm:prSet presAssocID="{DFA12955-2FB5-8840-A115-681752571E75}" presName="thinLine2b" presStyleLbl="callout" presStyleIdx="1" presStyleCnt="7"/>
      <dgm:spPr/>
    </dgm:pt>
    <dgm:pt modelId="{80C571BA-0B7D-F444-92BE-2C8EC1097802}" type="pres">
      <dgm:prSet presAssocID="{DFA12955-2FB5-8840-A115-681752571E75}" presName="vertSpace2b" presStyleCnt="0"/>
      <dgm:spPr/>
    </dgm:pt>
    <dgm:pt modelId="{1647C5AC-3372-AA40-A8C6-783EEFCD7CFA}" type="pres">
      <dgm:prSet presAssocID="{9BAE4102-24B0-3E4E-BF15-824344FE18BD}" presName="thickLine" presStyleLbl="alignNode1" presStyleIdx="2" presStyleCnt="7"/>
      <dgm:spPr/>
    </dgm:pt>
    <dgm:pt modelId="{DF352D78-A41E-B945-9ED1-C04899A648FB}" type="pres">
      <dgm:prSet presAssocID="{9BAE4102-24B0-3E4E-BF15-824344FE18BD}" presName="horz1" presStyleCnt="0"/>
      <dgm:spPr/>
    </dgm:pt>
    <dgm:pt modelId="{CA92559D-680B-D441-BFCE-42F9EDC32C13}" type="pres">
      <dgm:prSet presAssocID="{9BAE4102-24B0-3E4E-BF15-824344FE18BD}" presName="tx1" presStyleLbl="revTx" presStyleIdx="4" presStyleCnt="14"/>
      <dgm:spPr/>
    </dgm:pt>
    <dgm:pt modelId="{20B3783F-46FD-7144-89E6-226F4BEBC1B9}" type="pres">
      <dgm:prSet presAssocID="{9BAE4102-24B0-3E4E-BF15-824344FE18BD}" presName="vert1" presStyleCnt="0"/>
      <dgm:spPr/>
    </dgm:pt>
    <dgm:pt modelId="{8D1F3E11-7D4D-744C-8222-7C2F2F6C17A3}" type="pres">
      <dgm:prSet presAssocID="{85F48937-6649-0348-8C40-B50BEC447E5E}" presName="vertSpace2a" presStyleCnt="0"/>
      <dgm:spPr/>
    </dgm:pt>
    <dgm:pt modelId="{295AB4D7-F37C-F347-8E93-505E44386C6F}" type="pres">
      <dgm:prSet presAssocID="{85F48937-6649-0348-8C40-B50BEC447E5E}" presName="horz2" presStyleCnt="0"/>
      <dgm:spPr/>
    </dgm:pt>
    <dgm:pt modelId="{5BA63F19-7134-C64F-A165-5C9F560518F5}" type="pres">
      <dgm:prSet presAssocID="{85F48937-6649-0348-8C40-B50BEC447E5E}" presName="horzSpace2" presStyleCnt="0"/>
      <dgm:spPr/>
    </dgm:pt>
    <dgm:pt modelId="{CA4A5C20-3EAF-2A4D-88DC-CF6218A6625C}" type="pres">
      <dgm:prSet presAssocID="{85F48937-6649-0348-8C40-B50BEC447E5E}" presName="tx2" presStyleLbl="revTx" presStyleIdx="5" presStyleCnt="14"/>
      <dgm:spPr/>
    </dgm:pt>
    <dgm:pt modelId="{FA83D4CA-72C7-9846-A86D-84043A85E160}" type="pres">
      <dgm:prSet presAssocID="{85F48937-6649-0348-8C40-B50BEC447E5E}" presName="vert2" presStyleCnt="0"/>
      <dgm:spPr/>
    </dgm:pt>
    <dgm:pt modelId="{18F95D15-4FA4-DC4D-B9F9-30783BF39027}" type="pres">
      <dgm:prSet presAssocID="{85F48937-6649-0348-8C40-B50BEC447E5E}" presName="thinLine2b" presStyleLbl="callout" presStyleIdx="2" presStyleCnt="7"/>
      <dgm:spPr/>
    </dgm:pt>
    <dgm:pt modelId="{3BC8FDB2-38B7-7D41-96D8-BF5F3CF421AD}" type="pres">
      <dgm:prSet presAssocID="{85F48937-6649-0348-8C40-B50BEC447E5E}" presName="vertSpace2b" presStyleCnt="0"/>
      <dgm:spPr/>
    </dgm:pt>
    <dgm:pt modelId="{E059F7A6-0D9E-0A46-BC12-8F1E2152EEF9}" type="pres">
      <dgm:prSet presAssocID="{4CF1B8EC-6046-6E45-8B92-F7C8EFF34E74}" presName="thickLine" presStyleLbl="alignNode1" presStyleIdx="3" presStyleCnt="7"/>
      <dgm:spPr/>
    </dgm:pt>
    <dgm:pt modelId="{928E6EB6-3B3B-8042-AF87-427D882667F0}" type="pres">
      <dgm:prSet presAssocID="{4CF1B8EC-6046-6E45-8B92-F7C8EFF34E74}" presName="horz1" presStyleCnt="0"/>
      <dgm:spPr/>
    </dgm:pt>
    <dgm:pt modelId="{147DC124-484C-584A-9881-6F191DB2AECC}" type="pres">
      <dgm:prSet presAssocID="{4CF1B8EC-6046-6E45-8B92-F7C8EFF34E74}" presName="tx1" presStyleLbl="revTx" presStyleIdx="6" presStyleCnt="14"/>
      <dgm:spPr/>
    </dgm:pt>
    <dgm:pt modelId="{6DDB05BC-7DB5-AB45-BB7B-EBE3D2F7FEFA}" type="pres">
      <dgm:prSet presAssocID="{4CF1B8EC-6046-6E45-8B92-F7C8EFF34E74}" presName="vert1" presStyleCnt="0"/>
      <dgm:spPr/>
    </dgm:pt>
    <dgm:pt modelId="{A701833B-8ED4-5247-A2DA-98156E838134}" type="pres">
      <dgm:prSet presAssocID="{1C69E55F-FC77-F644-8013-DA3F9DBF4986}" presName="vertSpace2a" presStyleCnt="0"/>
      <dgm:spPr/>
    </dgm:pt>
    <dgm:pt modelId="{5E376BF2-8250-2742-AF10-7BA8BB3740FB}" type="pres">
      <dgm:prSet presAssocID="{1C69E55F-FC77-F644-8013-DA3F9DBF4986}" presName="horz2" presStyleCnt="0"/>
      <dgm:spPr/>
    </dgm:pt>
    <dgm:pt modelId="{3C53DC9A-A97C-2549-A690-450FE42D5DF8}" type="pres">
      <dgm:prSet presAssocID="{1C69E55F-FC77-F644-8013-DA3F9DBF4986}" presName="horzSpace2" presStyleCnt="0"/>
      <dgm:spPr/>
    </dgm:pt>
    <dgm:pt modelId="{3771165E-991E-E84D-943C-23F99481A7DD}" type="pres">
      <dgm:prSet presAssocID="{1C69E55F-FC77-F644-8013-DA3F9DBF4986}" presName="tx2" presStyleLbl="revTx" presStyleIdx="7" presStyleCnt="14"/>
      <dgm:spPr/>
    </dgm:pt>
    <dgm:pt modelId="{188DB70B-6BB8-DE42-9A49-BB75F58B6AC1}" type="pres">
      <dgm:prSet presAssocID="{1C69E55F-FC77-F644-8013-DA3F9DBF4986}" presName="vert2" presStyleCnt="0"/>
      <dgm:spPr/>
    </dgm:pt>
    <dgm:pt modelId="{3EA20E1F-FABC-964F-B690-85076BBA8156}" type="pres">
      <dgm:prSet presAssocID="{1C69E55F-FC77-F644-8013-DA3F9DBF4986}" presName="thinLine2b" presStyleLbl="callout" presStyleIdx="3" presStyleCnt="7"/>
      <dgm:spPr/>
    </dgm:pt>
    <dgm:pt modelId="{CB62CAFF-0B0F-2D47-88BC-8D156FFC1292}" type="pres">
      <dgm:prSet presAssocID="{1C69E55F-FC77-F644-8013-DA3F9DBF4986}" presName="vertSpace2b" presStyleCnt="0"/>
      <dgm:spPr/>
    </dgm:pt>
    <dgm:pt modelId="{9B8DEDD2-AE97-4A4C-BBE5-3FA48D01C08C}" type="pres">
      <dgm:prSet presAssocID="{A5A9ECBF-C84E-4349-87DC-1659C7B82438}" presName="thickLine" presStyleLbl="alignNode1" presStyleIdx="4" presStyleCnt="7"/>
      <dgm:spPr/>
    </dgm:pt>
    <dgm:pt modelId="{B2030B26-739B-A641-94C1-10D158E0BA69}" type="pres">
      <dgm:prSet presAssocID="{A5A9ECBF-C84E-4349-87DC-1659C7B82438}" presName="horz1" presStyleCnt="0"/>
      <dgm:spPr/>
    </dgm:pt>
    <dgm:pt modelId="{79AB9B75-ABB6-F244-9B84-F16FCFD9F68A}" type="pres">
      <dgm:prSet presAssocID="{A5A9ECBF-C84E-4349-87DC-1659C7B82438}" presName="tx1" presStyleLbl="revTx" presStyleIdx="8" presStyleCnt="14"/>
      <dgm:spPr/>
    </dgm:pt>
    <dgm:pt modelId="{F75A9710-8E67-2D4E-B194-32C382AE85ED}" type="pres">
      <dgm:prSet presAssocID="{A5A9ECBF-C84E-4349-87DC-1659C7B82438}" presName="vert1" presStyleCnt="0"/>
      <dgm:spPr/>
    </dgm:pt>
    <dgm:pt modelId="{AC9FB196-81A1-BD43-8DB6-1C3A962BA60E}" type="pres">
      <dgm:prSet presAssocID="{1ACF560A-DFEB-504A-B08C-E8F2135DA29B}" presName="vertSpace2a" presStyleCnt="0"/>
      <dgm:spPr/>
    </dgm:pt>
    <dgm:pt modelId="{F02A4064-C7EF-F845-B016-A70F0182049B}" type="pres">
      <dgm:prSet presAssocID="{1ACF560A-DFEB-504A-B08C-E8F2135DA29B}" presName="horz2" presStyleCnt="0"/>
      <dgm:spPr/>
    </dgm:pt>
    <dgm:pt modelId="{BDA6E71B-268E-1540-971F-4D42126F8420}" type="pres">
      <dgm:prSet presAssocID="{1ACF560A-DFEB-504A-B08C-E8F2135DA29B}" presName="horzSpace2" presStyleCnt="0"/>
      <dgm:spPr/>
    </dgm:pt>
    <dgm:pt modelId="{5C2E01BE-DED6-DC43-AFDB-9FE614024B21}" type="pres">
      <dgm:prSet presAssocID="{1ACF560A-DFEB-504A-B08C-E8F2135DA29B}" presName="tx2" presStyleLbl="revTx" presStyleIdx="9" presStyleCnt="14"/>
      <dgm:spPr/>
    </dgm:pt>
    <dgm:pt modelId="{D302834A-78F1-6248-BAAA-5C24468BDD1F}" type="pres">
      <dgm:prSet presAssocID="{1ACF560A-DFEB-504A-B08C-E8F2135DA29B}" presName="vert2" presStyleCnt="0"/>
      <dgm:spPr/>
    </dgm:pt>
    <dgm:pt modelId="{31C4EE38-41EE-A747-97B0-236444CB9D14}" type="pres">
      <dgm:prSet presAssocID="{1ACF560A-DFEB-504A-B08C-E8F2135DA29B}" presName="thinLine2b" presStyleLbl="callout" presStyleIdx="4" presStyleCnt="7"/>
      <dgm:spPr/>
    </dgm:pt>
    <dgm:pt modelId="{4477D285-A085-3042-B635-273974388971}" type="pres">
      <dgm:prSet presAssocID="{1ACF560A-DFEB-504A-B08C-E8F2135DA29B}" presName="vertSpace2b" presStyleCnt="0"/>
      <dgm:spPr/>
    </dgm:pt>
    <dgm:pt modelId="{9DBC965C-E7AC-C64F-B99D-BAD038063969}" type="pres">
      <dgm:prSet presAssocID="{6990D6E4-7CA3-EB4E-99F1-305F5057AEA8}" presName="thickLine" presStyleLbl="alignNode1" presStyleIdx="5" presStyleCnt="7"/>
      <dgm:spPr/>
    </dgm:pt>
    <dgm:pt modelId="{4F864B5D-8092-5E40-BF29-DE805B18DDD7}" type="pres">
      <dgm:prSet presAssocID="{6990D6E4-7CA3-EB4E-99F1-305F5057AEA8}" presName="horz1" presStyleCnt="0"/>
      <dgm:spPr/>
    </dgm:pt>
    <dgm:pt modelId="{62A7C93B-67EE-944A-ABC8-402EFFE4AE9B}" type="pres">
      <dgm:prSet presAssocID="{6990D6E4-7CA3-EB4E-99F1-305F5057AEA8}" presName="tx1" presStyleLbl="revTx" presStyleIdx="10" presStyleCnt="14"/>
      <dgm:spPr/>
    </dgm:pt>
    <dgm:pt modelId="{E02CF85B-7907-FD45-9BFD-6EB1AEFFFCC7}" type="pres">
      <dgm:prSet presAssocID="{6990D6E4-7CA3-EB4E-99F1-305F5057AEA8}" presName="vert1" presStyleCnt="0"/>
      <dgm:spPr/>
    </dgm:pt>
    <dgm:pt modelId="{F73774AB-F3DD-1A41-AFC9-020B57BD01CD}" type="pres">
      <dgm:prSet presAssocID="{CAD3087A-9062-6248-A2D0-2FC67CEB3D1D}" presName="vertSpace2a" presStyleCnt="0"/>
      <dgm:spPr/>
    </dgm:pt>
    <dgm:pt modelId="{AAA5162F-8CCB-BD41-8E23-3B0EEA6B1BBE}" type="pres">
      <dgm:prSet presAssocID="{CAD3087A-9062-6248-A2D0-2FC67CEB3D1D}" presName="horz2" presStyleCnt="0"/>
      <dgm:spPr/>
    </dgm:pt>
    <dgm:pt modelId="{CF812430-108F-5243-8107-FFC2C1E76500}" type="pres">
      <dgm:prSet presAssocID="{CAD3087A-9062-6248-A2D0-2FC67CEB3D1D}" presName="horzSpace2" presStyleCnt="0"/>
      <dgm:spPr/>
    </dgm:pt>
    <dgm:pt modelId="{6A3ADC45-0AE8-F949-8235-B88FF2418E9B}" type="pres">
      <dgm:prSet presAssocID="{CAD3087A-9062-6248-A2D0-2FC67CEB3D1D}" presName="tx2" presStyleLbl="revTx" presStyleIdx="11" presStyleCnt="14"/>
      <dgm:spPr/>
    </dgm:pt>
    <dgm:pt modelId="{F7657BB7-A3F6-0542-BEEC-4821F2A72CCC}" type="pres">
      <dgm:prSet presAssocID="{CAD3087A-9062-6248-A2D0-2FC67CEB3D1D}" presName="vert2" presStyleCnt="0"/>
      <dgm:spPr/>
    </dgm:pt>
    <dgm:pt modelId="{1C1E5695-4934-D94C-ACFD-0AC4F30D84F7}" type="pres">
      <dgm:prSet presAssocID="{CAD3087A-9062-6248-A2D0-2FC67CEB3D1D}" presName="thinLine2b" presStyleLbl="callout" presStyleIdx="5" presStyleCnt="7"/>
      <dgm:spPr/>
    </dgm:pt>
    <dgm:pt modelId="{4923F82D-0A40-EA48-B195-CB7B952B2789}" type="pres">
      <dgm:prSet presAssocID="{CAD3087A-9062-6248-A2D0-2FC67CEB3D1D}" presName="vertSpace2b" presStyleCnt="0"/>
      <dgm:spPr/>
    </dgm:pt>
    <dgm:pt modelId="{CB4335F6-C892-2749-B911-4E8D4A414F66}" type="pres">
      <dgm:prSet presAssocID="{B85A8390-08C2-CD44-802B-3F9361404BAA}" presName="thickLine" presStyleLbl="alignNode1" presStyleIdx="6" presStyleCnt="7"/>
      <dgm:spPr/>
    </dgm:pt>
    <dgm:pt modelId="{5DDE5928-4610-CB4E-A2EA-A8C766DE9349}" type="pres">
      <dgm:prSet presAssocID="{B85A8390-08C2-CD44-802B-3F9361404BAA}" presName="horz1" presStyleCnt="0"/>
      <dgm:spPr/>
    </dgm:pt>
    <dgm:pt modelId="{4410BFAB-1D9B-DC41-8214-2DF6E10818DD}" type="pres">
      <dgm:prSet presAssocID="{B85A8390-08C2-CD44-802B-3F9361404BAA}" presName="tx1" presStyleLbl="revTx" presStyleIdx="12" presStyleCnt="14"/>
      <dgm:spPr/>
    </dgm:pt>
    <dgm:pt modelId="{D66E36BB-923C-7648-8407-1F712FB5AB49}" type="pres">
      <dgm:prSet presAssocID="{B85A8390-08C2-CD44-802B-3F9361404BAA}" presName="vert1" presStyleCnt="0"/>
      <dgm:spPr/>
    </dgm:pt>
    <dgm:pt modelId="{9E13878D-76E7-B24B-B3C5-C11447161304}" type="pres">
      <dgm:prSet presAssocID="{ED956208-2F89-6F4B-AF84-2B7D662E946A}" presName="vertSpace2a" presStyleCnt="0"/>
      <dgm:spPr/>
    </dgm:pt>
    <dgm:pt modelId="{E1B8D43B-ECE7-C348-B974-DC365A4A5C5D}" type="pres">
      <dgm:prSet presAssocID="{ED956208-2F89-6F4B-AF84-2B7D662E946A}" presName="horz2" presStyleCnt="0"/>
      <dgm:spPr/>
    </dgm:pt>
    <dgm:pt modelId="{F62D4099-5646-3C4B-90CF-F8D459900A84}" type="pres">
      <dgm:prSet presAssocID="{ED956208-2F89-6F4B-AF84-2B7D662E946A}" presName="horzSpace2" presStyleCnt="0"/>
      <dgm:spPr/>
    </dgm:pt>
    <dgm:pt modelId="{2097FB9D-E4B7-3346-B843-EB4CB266FF7F}" type="pres">
      <dgm:prSet presAssocID="{ED956208-2F89-6F4B-AF84-2B7D662E946A}" presName="tx2" presStyleLbl="revTx" presStyleIdx="13" presStyleCnt="14"/>
      <dgm:spPr/>
    </dgm:pt>
    <dgm:pt modelId="{D0339FC7-E734-A945-9DDE-687284486F9C}" type="pres">
      <dgm:prSet presAssocID="{ED956208-2F89-6F4B-AF84-2B7D662E946A}" presName="vert2" presStyleCnt="0"/>
      <dgm:spPr/>
    </dgm:pt>
    <dgm:pt modelId="{1DD4F0DE-B323-114C-94E6-D7FA71C69435}" type="pres">
      <dgm:prSet presAssocID="{ED956208-2F89-6F4B-AF84-2B7D662E946A}" presName="thinLine2b" presStyleLbl="callout" presStyleIdx="6" presStyleCnt="7"/>
      <dgm:spPr/>
    </dgm:pt>
    <dgm:pt modelId="{56EC4DE6-48E0-DC48-8669-04B4C3CE1A9A}" type="pres">
      <dgm:prSet presAssocID="{ED956208-2F89-6F4B-AF84-2B7D662E946A}" presName="vertSpace2b" presStyleCnt="0"/>
      <dgm:spPr/>
    </dgm:pt>
  </dgm:ptLst>
  <dgm:cxnLst>
    <dgm:cxn modelId="{2F613101-2427-1C4F-A06B-C7CFDBC7AF2D}" type="presOf" srcId="{F3C8C2D2-8F65-364B-8F3F-0564054E0218}" destId="{6D7B3F63-4343-E748-9E5B-61C645EFFA3C}" srcOrd="0" destOrd="0" presId="urn:microsoft.com/office/officeart/2008/layout/LinedList"/>
    <dgm:cxn modelId="{2EAD6D08-D16D-6F40-8D09-39F6799B7896}" type="presOf" srcId="{1C69E55F-FC77-F644-8013-DA3F9DBF4986}" destId="{3771165E-991E-E84D-943C-23F99481A7DD}" srcOrd="0" destOrd="0" presId="urn:microsoft.com/office/officeart/2008/layout/LinedList"/>
    <dgm:cxn modelId="{1EFC431B-247E-4D48-9435-4CF450038C4D}" srcId="{4CF1B8EC-6046-6E45-8B92-F7C8EFF34E74}" destId="{1C69E55F-FC77-F644-8013-DA3F9DBF4986}" srcOrd="0" destOrd="0" parTransId="{E73939C4-3389-9F45-B5BF-038F755CC07B}" sibTransId="{0654BEFF-6574-F147-A420-DD4AFC33916B}"/>
    <dgm:cxn modelId="{108A591C-569B-2346-8A02-3D1308CA310C}" srcId="{7352B9E3-C350-A94E-A3E4-AD3FCD7B6933}" destId="{DFA12955-2FB5-8840-A115-681752571E75}" srcOrd="0" destOrd="0" parTransId="{502D1E31-F2C5-5748-9539-F4969D53A3C0}" sibTransId="{BFD7B622-BE92-DF4C-B947-39FCABB50F38}"/>
    <dgm:cxn modelId="{048EC83A-1396-9647-ADF2-7183BE64B7B3}" type="presOf" srcId="{9BAE4102-24B0-3E4E-BF15-824344FE18BD}" destId="{CA92559D-680B-D441-BFCE-42F9EDC32C13}" srcOrd="0" destOrd="0" presId="urn:microsoft.com/office/officeart/2008/layout/LinedList"/>
    <dgm:cxn modelId="{E4258E60-1AC1-6643-804E-A8894B2399A6}" type="presOf" srcId="{6990D6E4-7CA3-EB4E-99F1-305F5057AEA8}" destId="{62A7C93B-67EE-944A-ABC8-402EFFE4AE9B}" srcOrd="0" destOrd="0" presId="urn:microsoft.com/office/officeart/2008/layout/LinedList"/>
    <dgm:cxn modelId="{270CB062-B7E8-4F8A-AB42-1E93C12E033C}" srcId="{F3C8C2D2-8F65-364B-8F3F-0564054E0218}" destId="{7BDAF55C-4F4A-424E-84E4-377D0FF41AFE}" srcOrd="0" destOrd="0" parTransId="{0182DB15-0583-4DCD-B784-8F25F3461C63}" sibTransId="{8E54EE4D-B378-4D50-9BF1-AB9CCCAA1572}"/>
    <dgm:cxn modelId="{364CFD63-8D4E-498A-B503-DDA6E4091BDC}" type="presOf" srcId="{A539E413-CA1F-4EAF-9FEF-0CCBDC88AFA2}" destId="{ACE82208-0D08-4FB6-B4A5-23D8BE61B593}" srcOrd="0" destOrd="0" presId="urn:microsoft.com/office/officeart/2008/layout/LinedList"/>
    <dgm:cxn modelId="{A84F6C65-AD16-B54E-AE9D-524973DB0C69}" srcId="{F3C8C2D2-8F65-364B-8F3F-0564054E0218}" destId="{B85A8390-08C2-CD44-802B-3F9361404BAA}" srcOrd="6" destOrd="0" parTransId="{5BD1319F-0182-6A46-8244-F71AC036501F}" sibTransId="{B4167448-DCCC-F24F-B858-8C6A1AD9E556}"/>
    <dgm:cxn modelId="{2E02A546-3E93-784D-9987-786E93BA6CAC}" srcId="{F3C8C2D2-8F65-364B-8F3F-0564054E0218}" destId="{9BAE4102-24B0-3E4E-BF15-824344FE18BD}" srcOrd="2" destOrd="0" parTransId="{53CC295A-396C-D24B-A705-755EEA0D908F}" sibTransId="{D2D3A59C-D1D3-EA4E-A87E-B7650A478386}"/>
    <dgm:cxn modelId="{1B25314F-00CD-0A46-941C-24C0A9E95C2A}" srcId="{6990D6E4-7CA3-EB4E-99F1-305F5057AEA8}" destId="{CAD3087A-9062-6248-A2D0-2FC67CEB3D1D}" srcOrd="0" destOrd="0" parTransId="{B6F1D02F-3472-8C44-BD38-2E39864C1AB4}" sibTransId="{17DD8643-8506-8942-851C-56B3543BC9F5}"/>
    <dgm:cxn modelId="{8AE15772-494B-4304-A60B-ED24A327733C}" srcId="{7BDAF55C-4F4A-424E-84E4-377D0FF41AFE}" destId="{A539E413-CA1F-4EAF-9FEF-0CCBDC88AFA2}" srcOrd="0" destOrd="0" parTransId="{CA2AB09C-BB25-4F03-B17D-C4CD64EF8E51}" sibTransId="{5F0FE686-9B33-4D5A-B6C6-AEF2CEB74A32}"/>
    <dgm:cxn modelId="{6A3C4B74-22F4-564A-B2FA-2BB9582964AB}" srcId="{F3C8C2D2-8F65-364B-8F3F-0564054E0218}" destId="{6990D6E4-7CA3-EB4E-99F1-305F5057AEA8}" srcOrd="5" destOrd="0" parTransId="{41CE9A94-E5A4-A944-967A-4111BE9DF68D}" sibTransId="{DFF1A8A1-FF95-E041-B8B4-A774CA59C49A}"/>
    <dgm:cxn modelId="{876CA574-18CB-0648-A42C-CB4281581B1A}" srcId="{F3C8C2D2-8F65-364B-8F3F-0564054E0218}" destId="{4CF1B8EC-6046-6E45-8B92-F7C8EFF34E74}" srcOrd="3" destOrd="0" parTransId="{9C4D596E-DDB4-8F4C-A367-A29E3882A44C}" sibTransId="{164DAD4D-51D4-3D43-9DF4-491173F9EABE}"/>
    <dgm:cxn modelId="{A1B16287-5AE4-D641-B9C7-6F7E203F237E}" type="presOf" srcId="{CAD3087A-9062-6248-A2D0-2FC67CEB3D1D}" destId="{6A3ADC45-0AE8-F949-8235-B88FF2418E9B}" srcOrd="0" destOrd="0" presId="urn:microsoft.com/office/officeart/2008/layout/LinedList"/>
    <dgm:cxn modelId="{D6003D89-81BD-F943-8D37-128FF5D9C1BA}" type="presOf" srcId="{B85A8390-08C2-CD44-802B-3F9361404BAA}" destId="{4410BFAB-1D9B-DC41-8214-2DF6E10818DD}" srcOrd="0" destOrd="0" presId="urn:microsoft.com/office/officeart/2008/layout/LinedList"/>
    <dgm:cxn modelId="{1AB7EB8F-E682-924E-AA70-6FFC62FB4E83}" type="presOf" srcId="{DFA12955-2FB5-8840-A115-681752571E75}" destId="{89714563-4EDE-A64C-8C32-B76FC6E31F5D}" srcOrd="0" destOrd="0" presId="urn:microsoft.com/office/officeart/2008/layout/LinedList"/>
    <dgm:cxn modelId="{71701891-3F99-46CF-B388-245E6C52C264}" type="presOf" srcId="{7BDAF55C-4F4A-424E-84E4-377D0FF41AFE}" destId="{6B35CE5B-A289-4B63-8CE1-1A8961C0F2BA}" srcOrd="0" destOrd="0" presId="urn:microsoft.com/office/officeart/2008/layout/LinedList"/>
    <dgm:cxn modelId="{5C9A0C9C-FD11-D54B-A66B-15B1FA5D608B}" srcId="{F3C8C2D2-8F65-364B-8F3F-0564054E0218}" destId="{7352B9E3-C350-A94E-A3E4-AD3FCD7B6933}" srcOrd="1" destOrd="0" parTransId="{16624BD1-37FE-9241-9844-40930A57567D}" sibTransId="{0387DC00-8DEE-EF42-AD20-95C4BD7F2F3E}"/>
    <dgm:cxn modelId="{674FC19C-9E28-FC47-9B8D-EA7CAF62224A}" srcId="{B85A8390-08C2-CD44-802B-3F9361404BAA}" destId="{ED956208-2F89-6F4B-AF84-2B7D662E946A}" srcOrd="0" destOrd="0" parTransId="{22C8CA5E-5FB5-8C4A-9740-8F1D94FDD749}" sibTransId="{EB1D6F6A-3479-A140-9D79-7D3EDC1CFA07}"/>
    <dgm:cxn modelId="{B694969F-3BC9-B743-BC62-6D48D46DF463}" type="presOf" srcId="{85F48937-6649-0348-8C40-B50BEC447E5E}" destId="{CA4A5C20-3EAF-2A4D-88DC-CF6218A6625C}" srcOrd="0" destOrd="0" presId="urn:microsoft.com/office/officeart/2008/layout/LinedList"/>
    <dgm:cxn modelId="{37604AC6-6469-9D49-8D51-37F5AE85F998}" type="presOf" srcId="{ED956208-2F89-6F4B-AF84-2B7D662E946A}" destId="{2097FB9D-E4B7-3346-B843-EB4CB266FF7F}" srcOrd="0" destOrd="0" presId="urn:microsoft.com/office/officeart/2008/layout/LinedList"/>
    <dgm:cxn modelId="{0787D8C8-2117-A144-B70E-261B2207604C}" srcId="{F3C8C2D2-8F65-364B-8F3F-0564054E0218}" destId="{A5A9ECBF-C84E-4349-87DC-1659C7B82438}" srcOrd="4" destOrd="0" parTransId="{BE1FC9A4-F199-2142-B3F3-C1F51650877B}" sibTransId="{94421E89-9D3B-3844-8B0F-285B20927284}"/>
    <dgm:cxn modelId="{352148CC-A9FB-8549-ABD3-9AF99B44156B}" type="presOf" srcId="{1ACF560A-DFEB-504A-B08C-E8F2135DA29B}" destId="{5C2E01BE-DED6-DC43-AFDB-9FE614024B21}" srcOrd="0" destOrd="0" presId="urn:microsoft.com/office/officeart/2008/layout/LinedList"/>
    <dgm:cxn modelId="{1F0D68EA-6D15-7C43-8692-145B658D6E20}" srcId="{A5A9ECBF-C84E-4349-87DC-1659C7B82438}" destId="{1ACF560A-DFEB-504A-B08C-E8F2135DA29B}" srcOrd="0" destOrd="0" parTransId="{39CE1881-F9B2-AE44-9164-D2F3C68DA9EA}" sibTransId="{AD64F31C-0C61-394B-B172-76B7D54C6817}"/>
    <dgm:cxn modelId="{03166BEA-F419-D44F-91F3-329EC31DDECB}" type="presOf" srcId="{7352B9E3-C350-A94E-A3E4-AD3FCD7B6933}" destId="{CE25BF5E-0C88-CB41-A2DA-EDAF401BC619}" srcOrd="0" destOrd="0" presId="urn:microsoft.com/office/officeart/2008/layout/LinedList"/>
    <dgm:cxn modelId="{02DE58EB-F4BC-CE49-B92A-C27EF7780EFD}" type="presOf" srcId="{A5A9ECBF-C84E-4349-87DC-1659C7B82438}" destId="{79AB9B75-ABB6-F244-9B84-F16FCFD9F68A}" srcOrd="0" destOrd="0" presId="urn:microsoft.com/office/officeart/2008/layout/LinedList"/>
    <dgm:cxn modelId="{3670E3EC-6EB7-7043-ABC1-7C275058473D}" type="presOf" srcId="{4CF1B8EC-6046-6E45-8B92-F7C8EFF34E74}" destId="{147DC124-484C-584A-9881-6F191DB2AECC}" srcOrd="0" destOrd="0" presId="urn:microsoft.com/office/officeart/2008/layout/LinedList"/>
    <dgm:cxn modelId="{60D292F8-45B0-AA40-BFBC-F4086842B094}" srcId="{9BAE4102-24B0-3E4E-BF15-824344FE18BD}" destId="{85F48937-6649-0348-8C40-B50BEC447E5E}" srcOrd="0" destOrd="0" parTransId="{6193DA7A-E7FB-A944-8EEB-48462002DDD7}" sibTransId="{AE3EF400-FE78-434B-9D4D-44240561F4ED}"/>
    <dgm:cxn modelId="{AF11BF77-7110-40B1-91F2-286230590BEA}" type="presParOf" srcId="{6D7B3F63-4343-E748-9E5B-61C645EFFA3C}" destId="{119EEE31-E330-43FD-B1FE-586A36A672A7}" srcOrd="0" destOrd="0" presId="urn:microsoft.com/office/officeart/2008/layout/LinedList"/>
    <dgm:cxn modelId="{82E93218-11A5-437E-A7D1-7363D78EEE52}" type="presParOf" srcId="{6D7B3F63-4343-E748-9E5B-61C645EFFA3C}" destId="{5D2C4DDC-8EA8-4EB1-896C-8D9FEF5A2502}" srcOrd="1" destOrd="0" presId="urn:microsoft.com/office/officeart/2008/layout/LinedList"/>
    <dgm:cxn modelId="{F393913D-B2C1-4B4B-B642-C3D3E88F1A4D}" type="presParOf" srcId="{5D2C4DDC-8EA8-4EB1-896C-8D9FEF5A2502}" destId="{6B35CE5B-A289-4B63-8CE1-1A8961C0F2BA}" srcOrd="0" destOrd="0" presId="urn:microsoft.com/office/officeart/2008/layout/LinedList"/>
    <dgm:cxn modelId="{23D6888E-703B-4655-8440-F4FB18A8AC8C}" type="presParOf" srcId="{5D2C4DDC-8EA8-4EB1-896C-8D9FEF5A2502}" destId="{A9689D66-64D2-4EB6-9145-5D3BDD0470B0}" srcOrd="1" destOrd="0" presId="urn:microsoft.com/office/officeart/2008/layout/LinedList"/>
    <dgm:cxn modelId="{248BC5DE-C38C-45BD-9062-1E57207D6766}" type="presParOf" srcId="{A9689D66-64D2-4EB6-9145-5D3BDD0470B0}" destId="{79C83C02-1A1E-4020-B216-7301E251F03A}" srcOrd="0" destOrd="0" presId="urn:microsoft.com/office/officeart/2008/layout/LinedList"/>
    <dgm:cxn modelId="{033EE5A2-4CF0-4D15-9767-C5779B728013}" type="presParOf" srcId="{A9689D66-64D2-4EB6-9145-5D3BDD0470B0}" destId="{C996AA12-B01A-4F01-9312-C0B019F67493}" srcOrd="1" destOrd="0" presId="urn:microsoft.com/office/officeart/2008/layout/LinedList"/>
    <dgm:cxn modelId="{4420FA5B-5BA1-4109-A31F-977AF7C0BA1E}" type="presParOf" srcId="{C996AA12-B01A-4F01-9312-C0B019F67493}" destId="{1FAED6A8-114F-4266-ACAB-5AB2E25CA71C}" srcOrd="0" destOrd="0" presId="urn:microsoft.com/office/officeart/2008/layout/LinedList"/>
    <dgm:cxn modelId="{E4547B4F-447E-44B6-AC84-DCE23FF9F09C}" type="presParOf" srcId="{C996AA12-B01A-4F01-9312-C0B019F67493}" destId="{ACE82208-0D08-4FB6-B4A5-23D8BE61B593}" srcOrd="1" destOrd="0" presId="urn:microsoft.com/office/officeart/2008/layout/LinedList"/>
    <dgm:cxn modelId="{4E568A06-4828-48C7-85AE-54CCD62F5442}" type="presParOf" srcId="{C996AA12-B01A-4F01-9312-C0B019F67493}" destId="{118E554F-34AD-42BE-8AD7-3BD563579893}" srcOrd="2" destOrd="0" presId="urn:microsoft.com/office/officeart/2008/layout/LinedList"/>
    <dgm:cxn modelId="{5CCB5E98-9CF1-4A50-87BC-B21845D1BC17}" type="presParOf" srcId="{A9689D66-64D2-4EB6-9145-5D3BDD0470B0}" destId="{06CC94B0-AF9E-4AE8-85ED-9D557DA9FE03}" srcOrd="2" destOrd="0" presId="urn:microsoft.com/office/officeart/2008/layout/LinedList"/>
    <dgm:cxn modelId="{4A3E80DD-EFA0-48F5-BFBF-764C9CBA1F71}" type="presParOf" srcId="{A9689D66-64D2-4EB6-9145-5D3BDD0470B0}" destId="{F6B7977E-9C15-4014-A749-D34A5A1CEE3C}" srcOrd="3" destOrd="0" presId="urn:microsoft.com/office/officeart/2008/layout/LinedList"/>
    <dgm:cxn modelId="{D1D9DF7A-0F31-DD4D-A86A-95E4BE415498}" type="presParOf" srcId="{6D7B3F63-4343-E748-9E5B-61C645EFFA3C}" destId="{FFF96724-FE56-3341-A8A8-562DC25FB999}" srcOrd="2" destOrd="0" presId="urn:microsoft.com/office/officeart/2008/layout/LinedList"/>
    <dgm:cxn modelId="{C199F5BA-9B30-524E-8504-8E47868943BB}" type="presParOf" srcId="{6D7B3F63-4343-E748-9E5B-61C645EFFA3C}" destId="{C98546A2-7285-8640-B41D-44F874365EA2}" srcOrd="3" destOrd="0" presId="urn:microsoft.com/office/officeart/2008/layout/LinedList"/>
    <dgm:cxn modelId="{6BAC0709-3D95-3544-B138-8426CBBED548}" type="presParOf" srcId="{C98546A2-7285-8640-B41D-44F874365EA2}" destId="{CE25BF5E-0C88-CB41-A2DA-EDAF401BC619}" srcOrd="0" destOrd="0" presId="urn:microsoft.com/office/officeart/2008/layout/LinedList"/>
    <dgm:cxn modelId="{70AEC7D4-A213-8440-BDB0-25124161351D}" type="presParOf" srcId="{C98546A2-7285-8640-B41D-44F874365EA2}" destId="{DC471ECB-5A3A-D840-88BE-F84246EB0246}" srcOrd="1" destOrd="0" presId="urn:microsoft.com/office/officeart/2008/layout/LinedList"/>
    <dgm:cxn modelId="{1E2FCAFF-2B05-FA4C-82B4-6C0D123F0891}" type="presParOf" srcId="{DC471ECB-5A3A-D840-88BE-F84246EB0246}" destId="{61A48FE5-B6F8-3D47-807D-3702E870A41E}" srcOrd="0" destOrd="0" presId="urn:microsoft.com/office/officeart/2008/layout/LinedList"/>
    <dgm:cxn modelId="{A4720A3C-A71E-E243-B53D-9D1112653006}" type="presParOf" srcId="{DC471ECB-5A3A-D840-88BE-F84246EB0246}" destId="{2F726D32-A90E-ED41-A954-439D9DCBF575}" srcOrd="1" destOrd="0" presId="urn:microsoft.com/office/officeart/2008/layout/LinedList"/>
    <dgm:cxn modelId="{0E9933B7-C93E-5D4D-994D-B65A2FEE20DC}" type="presParOf" srcId="{2F726D32-A90E-ED41-A954-439D9DCBF575}" destId="{03937CB6-1E89-5A47-889F-E9A763DB630C}" srcOrd="0" destOrd="0" presId="urn:microsoft.com/office/officeart/2008/layout/LinedList"/>
    <dgm:cxn modelId="{3CBC381F-C2C8-1D4E-842A-EC8AE0031910}" type="presParOf" srcId="{2F726D32-A90E-ED41-A954-439D9DCBF575}" destId="{89714563-4EDE-A64C-8C32-B76FC6E31F5D}" srcOrd="1" destOrd="0" presId="urn:microsoft.com/office/officeart/2008/layout/LinedList"/>
    <dgm:cxn modelId="{9C9B85AD-D254-EC4E-9287-DB2A3BDF3CB6}" type="presParOf" srcId="{2F726D32-A90E-ED41-A954-439D9DCBF575}" destId="{BFD259B2-3259-9B4C-8A5D-AB502FD5B835}" srcOrd="2" destOrd="0" presId="urn:microsoft.com/office/officeart/2008/layout/LinedList"/>
    <dgm:cxn modelId="{FF98C1F3-3940-CF4E-BFDC-E3308A7493E4}" type="presParOf" srcId="{DC471ECB-5A3A-D840-88BE-F84246EB0246}" destId="{7E17EDCA-6EF0-D84B-B8EC-571F2E1C6D2D}" srcOrd="2" destOrd="0" presId="urn:microsoft.com/office/officeart/2008/layout/LinedList"/>
    <dgm:cxn modelId="{5719A43E-1AB3-BF48-931E-6195C733F862}" type="presParOf" srcId="{DC471ECB-5A3A-D840-88BE-F84246EB0246}" destId="{80C571BA-0B7D-F444-92BE-2C8EC1097802}" srcOrd="3" destOrd="0" presId="urn:microsoft.com/office/officeart/2008/layout/LinedList"/>
    <dgm:cxn modelId="{DCDC92E3-984F-424D-A245-5297EEC0EC1A}" type="presParOf" srcId="{6D7B3F63-4343-E748-9E5B-61C645EFFA3C}" destId="{1647C5AC-3372-AA40-A8C6-783EEFCD7CFA}" srcOrd="4" destOrd="0" presId="urn:microsoft.com/office/officeart/2008/layout/LinedList"/>
    <dgm:cxn modelId="{48F9B2E4-ED24-F142-9889-94B3D09F1820}" type="presParOf" srcId="{6D7B3F63-4343-E748-9E5B-61C645EFFA3C}" destId="{DF352D78-A41E-B945-9ED1-C04899A648FB}" srcOrd="5" destOrd="0" presId="urn:microsoft.com/office/officeart/2008/layout/LinedList"/>
    <dgm:cxn modelId="{D75A8A62-2B51-A84C-8A9C-F1CB1FE14E27}" type="presParOf" srcId="{DF352D78-A41E-B945-9ED1-C04899A648FB}" destId="{CA92559D-680B-D441-BFCE-42F9EDC32C13}" srcOrd="0" destOrd="0" presId="urn:microsoft.com/office/officeart/2008/layout/LinedList"/>
    <dgm:cxn modelId="{0DE43768-D878-B647-9962-6BF397D5A734}" type="presParOf" srcId="{DF352D78-A41E-B945-9ED1-C04899A648FB}" destId="{20B3783F-46FD-7144-89E6-226F4BEBC1B9}" srcOrd="1" destOrd="0" presId="urn:microsoft.com/office/officeart/2008/layout/LinedList"/>
    <dgm:cxn modelId="{46D1A81D-A1AF-9A44-AA15-75AB14E0B8A8}" type="presParOf" srcId="{20B3783F-46FD-7144-89E6-226F4BEBC1B9}" destId="{8D1F3E11-7D4D-744C-8222-7C2F2F6C17A3}" srcOrd="0" destOrd="0" presId="urn:microsoft.com/office/officeart/2008/layout/LinedList"/>
    <dgm:cxn modelId="{8AAAF49D-3732-E448-A758-48BB1646F1F2}" type="presParOf" srcId="{20B3783F-46FD-7144-89E6-226F4BEBC1B9}" destId="{295AB4D7-F37C-F347-8E93-505E44386C6F}" srcOrd="1" destOrd="0" presId="urn:microsoft.com/office/officeart/2008/layout/LinedList"/>
    <dgm:cxn modelId="{B4A1096F-F81E-F648-B28B-6AB314BFAD94}" type="presParOf" srcId="{295AB4D7-F37C-F347-8E93-505E44386C6F}" destId="{5BA63F19-7134-C64F-A165-5C9F560518F5}" srcOrd="0" destOrd="0" presId="urn:microsoft.com/office/officeart/2008/layout/LinedList"/>
    <dgm:cxn modelId="{B61DA05D-A4A9-4346-BCF2-B173480F7CE5}" type="presParOf" srcId="{295AB4D7-F37C-F347-8E93-505E44386C6F}" destId="{CA4A5C20-3EAF-2A4D-88DC-CF6218A6625C}" srcOrd="1" destOrd="0" presId="urn:microsoft.com/office/officeart/2008/layout/LinedList"/>
    <dgm:cxn modelId="{78D7B157-5700-2C42-BDDB-1C6799DDE657}" type="presParOf" srcId="{295AB4D7-F37C-F347-8E93-505E44386C6F}" destId="{FA83D4CA-72C7-9846-A86D-84043A85E160}" srcOrd="2" destOrd="0" presId="urn:microsoft.com/office/officeart/2008/layout/LinedList"/>
    <dgm:cxn modelId="{0844F9DC-ECAD-D54D-9A4B-23A7D1437CCF}" type="presParOf" srcId="{20B3783F-46FD-7144-89E6-226F4BEBC1B9}" destId="{18F95D15-4FA4-DC4D-B9F9-30783BF39027}" srcOrd="2" destOrd="0" presId="urn:microsoft.com/office/officeart/2008/layout/LinedList"/>
    <dgm:cxn modelId="{D159042E-16CA-BB47-B95F-7ADAF1195172}" type="presParOf" srcId="{20B3783F-46FD-7144-89E6-226F4BEBC1B9}" destId="{3BC8FDB2-38B7-7D41-96D8-BF5F3CF421AD}" srcOrd="3" destOrd="0" presId="urn:microsoft.com/office/officeart/2008/layout/LinedList"/>
    <dgm:cxn modelId="{CF21EBDC-D3C3-584F-B502-F7F74960CF11}" type="presParOf" srcId="{6D7B3F63-4343-E748-9E5B-61C645EFFA3C}" destId="{E059F7A6-0D9E-0A46-BC12-8F1E2152EEF9}" srcOrd="6" destOrd="0" presId="urn:microsoft.com/office/officeart/2008/layout/LinedList"/>
    <dgm:cxn modelId="{D814753E-5C25-1A41-AE37-48200F9E1B1A}" type="presParOf" srcId="{6D7B3F63-4343-E748-9E5B-61C645EFFA3C}" destId="{928E6EB6-3B3B-8042-AF87-427D882667F0}" srcOrd="7" destOrd="0" presId="urn:microsoft.com/office/officeart/2008/layout/LinedList"/>
    <dgm:cxn modelId="{CD6C8699-32C0-1F42-B32F-BC0D08D0ADAC}" type="presParOf" srcId="{928E6EB6-3B3B-8042-AF87-427D882667F0}" destId="{147DC124-484C-584A-9881-6F191DB2AECC}" srcOrd="0" destOrd="0" presId="urn:microsoft.com/office/officeart/2008/layout/LinedList"/>
    <dgm:cxn modelId="{339B86AF-AB00-5E4D-81C8-E51D0117A842}" type="presParOf" srcId="{928E6EB6-3B3B-8042-AF87-427D882667F0}" destId="{6DDB05BC-7DB5-AB45-BB7B-EBE3D2F7FEFA}" srcOrd="1" destOrd="0" presId="urn:microsoft.com/office/officeart/2008/layout/LinedList"/>
    <dgm:cxn modelId="{2F03E651-B85B-014C-B6E2-33D48C926A63}" type="presParOf" srcId="{6DDB05BC-7DB5-AB45-BB7B-EBE3D2F7FEFA}" destId="{A701833B-8ED4-5247-A2DA-98156E838134}" srcOrd="0" destOrd="0" presId="urn:microsoft.com/office/officeart/2008/layout/LinedList"/>
    <dgm:cxn modelId="{D616E85C-8239-9F49-A64D-B4E1CE7FD877}" type="presParOf" srcId="{6DDB05BC-7DB5-AB45-BB7B-EBE3D2F7FEFA}" destId="{5E376BF2-8250-2742-AF10-7BA8BB3740FB}" srcOrd="1" destOrd="0" presId="urn:microsoft.com/office/officeart/2008/layout/LinedList"/>
    <dgm:cxn modelId="{DC186FCD-B869-C646-8FE3-F7AEBA633848}" type="presParOf" srcId="{5E376BF2-8250-2742-AF10-7BA8BB3740FB}" destId="{3C53DC9A-A97C-2549-A690-450FE42D5DF8}" srcOrd="0" destOrd="0" presId="urn:microsoft.com/office/officeart/2008/layout/LinedList"/>
    <dgm:cxn modelId="{56E6C2F9-8B13-E448-970A-2884D50CA523}" type="presParOf" srcId="{5E376BF2-8250-2742-AF10-7BA8BB3740FB}" destId="{3771165E-991E-E84D-943C-23F99481A7DD}" srcOrd="1" destOrd="0" presId="urn:microsoft.com/office/officeart/2008/layout/LinedList"/>
    <dgm:cxn modelId="{26516280-DE7D-014B-8EED-59F0C8E9FC73}" type="presParOf" srcId="{5E376BF2-8250-2742-AF10-7BA8BB3740FB}" destId="{188DB70B-6BB8-DE42-9A49-BB75F58B6AC1}" srcOrd="2" destOrd="0" presId="urn:microsoft.com/office/officeart/2008/layout/LinedList"/>
    <dgm:cxn modelId="{EDE14F49-BCB3-6843-A2ED-D7FAD057AC34}" type="presParOf" srcId="{6DDB05BC-7DB5-AB45-BB7B-EBE3D2F7FEFA}" destId="{3EA20E1F-FABC-964F-B690-85076BBA8156}" srcOrd="2" destOrd="0" presId="urn:microsoft.com/office/officeart/2008/layout/LinedList"/>
    <dgm:cxn modelId="{4EA46A34-C831-B841-BC39-CF0807DF42AF}" type="presParOf" srcId="{6DDB05BC-7DB5-AB45-BB7B-EBE3D2F7FEFA}" destId="{CB62CAFF-0B0F-2D47-88BC-8D156FFC1292}" srcOrd="3" destOrd="0" presId="urn:microsoft.com/office/officeart/2008/layout/LinedList"/>
    <dgm:cxn modelId="{2805FD05-0E37-A949-A273-4B4EB2B6A05C}" type="presParOf" srcId="{6D7B3F63-4343-E748-9E5B-61C645EFFA3C}" destId="{9B8DEDD2-AE97-4A4C-BBE5-3FA48D01C08C}" srcOrd="8" destOrd="0" presId="urn:microsoft.com/office/officeart/2008/layout/LinedList"/>
    <dgm:cxn modelId="{C8C66952-BBBE-2343-BDCF-2646C7A5AE22}" type="presParOf" srcId="{6D7B3F63-4343-E748-9E5B-61C645EFFA3C}" destId="{B2030B26-739B-A641-94C1-10D158E0BA69}" srcOrd="9" destOrd="0" presId="urn:microsoft.com/office/officeart/2008/layout/LinedList"/>
    <dgm:cxn modelId="{AF7A0978-7C02-B948-B79D-37C905FD2011}" type="presParOf" srcId="{B2030B26-739B-A641-94C1-10D158E0BA69}" destId="{79AB9B75-ABB6-F244-9B84-F16FCFD9F68A}" srcOrd="0" destOrd="0" presId="urn:microsoft.com/office/officeart/2008/layout/LinedList"/>
    <dgm:cxn modelId="{DEB486CE-2A94-C94C-B475-5D5F05C3ED26}" type="presParOf" srcId="{B2030B26-739B-A641-94C1-10D158E0BA69}" destId="{F75A9710-8E67-2D4E-B194-32C382AE85ED}" srcOrd="1" destOrd="0" presId="urn:microsoft.com/office/officeart/2008/layout/LinedList"/>
    <dgm:cxn modelId="{B76C9393-EF1D-1545-A4AD-A4DCC7761AFF}" type="presParOf" srcId="{F75A9710-8E67-2D4E-B194-32C382AE85ED}" destId="{AC9FB196-81A1-BD43-8DB6-1C3A962BA60E}" srcOrd="0" destOrd="0" presId="urn:microsoft.com/office/officeart/2008/layout/LinedList"/>
    <dgm:cxn modelId="{E192A523-AD23-AB4A-9E6E-49BAB8E6A912}" type="presParOf" srcId="{F75A9710-8E67-2D4E-B194-32C382AE85ED}" destId="{F02A4064-C7EF-F845-B016-A70F0182049B}" srcOrd="1" destOrd="0" presId="urn:microsoft.com/office/officeart/2008/layout/LinedList"/>
    <dgm:cxn modelId="{63D5E974-D186-FD41-A076-5E46A09DC707}" type="presParOf" srcId="{F02A4064-C7EF-F845-B016-A70F0182049B}" destId="{BDA6E71B-268E-1540-971F-4D42126F8420}" srcOrd="0" destOrd="0" presId="urn:microsoft.com/office/officeart/2008/layout/LinedList"/>
    <dgm:cxn modelId="{377C7A4C-D1DB-8947-8AAE-40A18E82530B}" type="presParOf" srcId="{F02A4064-C7EF-F845-B016-A70F0182049B}" destId="{5C2E01BE-DED6-DC43-AFDB-9FE614024B21}" srcOrd="1" destOrd="0" presId="urn:microsoft.com/office/officeart/2008/layout/LinedList"/>
    <dgm:cxn modelId="{EC785978-7E40-674E-9D52-E76229D127F7}" type="presParOf" srcId="{F02A4064-C7EF-F845-B016-A70F0182049B}" destId="{D302834A-78F1-6248-BAAA-5C24468BDD1F}" srcOrd="2" destOrd="0" presId="urn:microsoft.com/office/officeart/2008/layout/LinedList"/>
    <dgm:cxn modelId="{3AA61F38-5668-6E4E-85A2-C0E15B22FD9B}" type="presParOf" srcId="{F75A9710-8E67-2D4E-B194-32C382AE85ED}" destId="{31C4EE38-41EE-A747-97B0-236444CB9D14}" srcOrd="2" destOrd="0" presId="urn:microsoft.com/office/officeart/2008/layout/LinedList"/>
    <dgm:cxn modelId="{045F139E-1EBA-8D41-920A-DEE62D94AC2D}" type="presParOf" srcId="{F75A9710-8E67-2D4E-B194-32C382AE85ED}" destId="{4477D285-A085-3042-B635-273974388971}" srcOrd="3" destOrd="0" presId="urn:microsoft.com/office/officeart/2008/layout/LinedList"/>
    <dgm:cxn modelId="{39454115-DCF2-0849-BB79-DC2CF874BCFC}" type="presParOf" srcId="{6D7B3F63-4343-E748-9E5B-61C645EFFA3C}" destId="{9DBC965C-E7AC-C64F-B99D-BAD038063969}" srcOrd="10" destOrd="0" presId="urn:microsoft.com/office/officeart/2008/layout/LinedList"/>
    <dgm:cxn modelId="{42E13A24-6B13-7242-914D-E2ECD86F86F3}" type="presParOf" srcId="{6D7B3F63-4343-E748-9E5B-61C645EFFA3C}" destId="{4F864B5D-8092-5E40-BF29-DE805B18DDD7}" srcOrd="11" destOrd="0" presId="urn:microsoft.com/office/officeart/2008/layout/LinedList"/>
    <dgm:cxn modelId="{C8690FB1-CD7B-494E-B7F6-242D6E666052}" type="presParOf" srcId="{4F864B5D-8092-5E40-BF29-DE805B18DDD7}" destId="{62A7C93B-67EE-944A-ABC8-402EFFE4AE9B}" srcOrd="0" destOrd="0" presId="urn:microsoft.com/office/officeart/2008/layout/LinedList"/>
    <dgm:cxn modelId="{9755F4A9-F645-F14B-B18F-EBB67A483823}" type="presParOf" srcId="{4F864B5D-8092-5E40-BF29-DE805B18DDD7}" destId="{E02CF85B-7907-FD45-9BFD-6EB1AEFFFCC7}" srcOrd="1" destOrd="0" presId="urn:microsoft.com/office/officeart/2008/layout/LinedList"/>
    <dgm:cxn modelId="{75430029-A485-154D-B4C0-2367BF24807E}" type="presParOf" srcId="{E02CF85B-7907-FD45-9BFD-6EB1AEFFFCC7}" destId="{F73774AB-F3DD-1A41-AFC9-020B57BD01CD}" srcOrd="0" destOrd="0" presId="urn:microsoft.com/office/officeart/2008/layout/LinedList"/>
    <dgm:cxn modelId="{45BF71E1-9463-9D46-8F04-0B7CB4EBFE9B}" type="presParOf" srcId="{E02CF85B-7907-FD45-9BFD-6EB1AEFFFCC7}" destId="{AAA5162F-8CCB-BD41-8E23-3B0EEA6B1BBE}" srcOrd="1" destOrd="0" presId="urn:microsoft.com/office/officeart/2008/layout/LinedList"/>
    <dgm:cxn modelId="{5D24DDC3-0C75-204B-A986-41AC8A48F011}" type="presParOf" srcId="{AAA5162F-8CCB-BD41-8E23-3B0EEA6B1BBE}" destId="{CF812430-108F-5243-8107-FFC2C1E76500}" srcOrd="0" destOrd="0" presId="urn:microsoft.com/office/officeart/2008/layout/LinedList"/>
    <dgm:cxn modelId="{B192D36C-0E43-1249-AD19-03C15455985A}" type="presParOf" srcId="{AAA5162F-8CCB-BD41-8E23-3B0EEA6B1BBE}" destId="{6A3ADC45-0AE8-F949-8235-B88FF2418E9B}" srcOrd="1" destOrd="0" presId="urn:microsoft.com/office/officeart/2008/layout/LinedList"/>
    <dgm:cxn modelId="{94B5DE24-FD50-364E-A493-41D049EC8314}" type="presParOf" srcId="{AAA5162F-8CCB-BD41-8E23-3B0EEA6B1BBE}" destId="{F7657BB7-A3F6-0542-BEEC-4821F2A72CCC}" srcOrd="2" destOrd="0" presId="urn:microsoft.com/office/officeart/2008/layout/LinedList"/>
    <dgm:cxn modelId="{1FEA4E98-EC87-E743-B0B4-7F22D0038B00}" type="presParOf" srcId="{E02CF85B-7907-FD45-9BFD-6EB1AEFFFCC7}" destId="{1C1E5695-4934-D94C-ACFD-0AC4F30D84F7}" srcOrd="2" destOrd="0" presId="urn:microsoft.com/office/officeart/2008/layout/LinedList"/>
    <dgm:cxn modelId="{46A303E4-0E90-9947-9D07-16EAC3ED39B3}" type="presParOf" srcId="{E02CF85B-7907-FD45-9BFD-6EB1AEFFFCC7}" destId="{4923F82D-0A40-EA48-B195-CB7B952B2789}" srcOrd="3" destOrd="0" presId="urn:microsoft.com/office/officeart/2008/layout/LinedList"/>
    <dgm:cxn modelId="{DB636A31-2840-1842-928E-4BF9EBB1300B}" type="presParOf" srcId="{6D7B3F63-4343-E748-9E5B-61C645EFFA3C}" destId="{CB4335F6-C892-2749-B911-4E8D4A414F66}" srcOrd="12" destOrd="0" presId="urn:microsoft.com/office/officeart/2008/layout/LinedList"/>
    <dgm:cxn modelId="{35E20B8E-F56B-4547-8B20-57F07294BF03}" type="presParOf" srcId="{6D7B3F63-4343-E748-9E5B-61C645EFFA3C}" destId="{5DDE5928-4610-CB4E-A2EA-A8C766DE9349}" srcOrd="13" destOrd="0" presId="urn:microsoft.com/office/officeart/2008/layout/LinedList"/>
    <dgm:cxn modelId="{3C243269-BF95-934A-B566-972DCC882410}" type="presParOf" srcId="{5DDE5928-4610-CB4E-A2EA-A8C766DE9349}" destId="{4410BFAB-1D9B-DC41-8214-2DF6E10818DD}" srcOrd="0" destOrd="0" presId="urn:microsoft.com/office/officeart/2008/layout/LinedList"/>
    <dgm:cxn modelId="{724D9A00-AD54-EB40-AEF5-ABB026BA3054}" type="presParOf" srcId="{5DDE5928-4610-CB4E-A2EA-A8C766DE9349}" destId="{D66E36BB-923C-7648-8407-1F712FB5AB49}" srcOrd="1" destOrd="0" presId="urn:microsoft.com/office/officeart/2008/layout/LinedList"/>
    <dgm:cxn modelId="{3A1936F6-F20A-6D45-A8DE-CD04D771BC70}" type="presParOf" srcId="{D66E36BB-923C-7648-8407-1F712FB5AB49}" destId="{9E13878D-76E7-B24B-B3C5-C11447161304}" srcOrd="0" destOrd="0" presId="urn:microsoft.com/office/officeart/2008/layout/LinedList"/>
    <dgm:cxn modelId="{BFB72A3F-EF49-4545-A976-1998D8D6E742}" type="presParOf" srcId="{D66E36BB-923C-7648-8407-1F712FB5AB49}" destId="{E1B8D43B-ECE7-C348-B974-DC365A4A5C5D}" srcOrd="1" destOrd="0" presId="urn:microsoft.com/office/officeart/2008/layout/LinedList"/>
    <dgm:cxn modelId="{43A12A0D-AC45-EA42-AE5E-622394759446}" type="presParOf" srcId="{E1B8D43B-ECE7-C348-B974-DC365A4A5C5D}" destId="{F62D4099-5646-3C4B-90CF-F8D459900A84}" srcOrd="0" destOrd="0" presId="urn:microsoft.com/office/officeart/2008/layout/LinedList"/>
    <dgm:cxn modelId="{2DA12879-381F-AF45-B9C9-376D302AA476}" type="presParOf" srcId="{E1B8D43B-ECE7-C348-B974-DC365A4A5C5D}" destId="{2097FB9D-E4B7-3346-B843-EB4CB266FF7F}" srcOrd="1" destOrd="0" presId="urn:microsoft.com/office/officeart/2008/layout/LinedList"/>
    <dgm:cxn modelId="{55B787A5-E21C-9441-996A-32DC862848FA}" type="presParOf" srcId="{E1B8D43B-ECE7-C348-B974-DC365A4A5C5D}" destId="{D0339FC7-E734-A945-9DDE-687284486F9C}" srcOrd="2" destOrd="0" presId="urn:microsoft.com/office/officeart/2008/layout/LinedList"/>
    <dgm:cxn modelId="{37B78AC6-BFB4-F348-B385-AAA9D7B69B64}" type="presParOf" srcId="{D66E36BB-923C-7648-8407-1F712FB5AB49}" destId="{1DD4F0DE-B323-114C-94E6-D7FA71C69435}" srcOrd="2" destOrd="0" presId="urn:microsoft.com/office/officeart/2008/layout/LinedList"/>
    <dgm:cxn modelId="{C957E8B6-AC0D-E844-B970-BA1378A06C2D}" type="presParOf" srcId="{D66E36BB-923C-7648-8407-1F712FB5AB49}" destId="{56EC4DE6-48E0-DC48-8669-04B4C3CE1A9A}" srcOrd="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5D780DE-40E3-43B4-83C5-6EC042C241C8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39919458-DA59-4B44-A4C1-36105550C392}">
      <dgm:prSet/>
      <dgm:spPr/>
      <dgm:t>
        <a:bodyPr/>
        <a:lstStyle/>
        <a:p>
          <a:r>
            <a:rPr lang="en-US"/>
            <a:t>Time</a:t>
          </a:r>
          <a:endParaRPr lang="en-CA"/>
        </a:p>
      </dgm:t>
    </dgm:pt>
    <dgm:pt modelId="{B6E5E325-3CEF-465C-864F-ABA3318FE13D}" type="parTrans" cxnId="{26F76379-1790-46F4-84D2-7CD4153AE46D}">
      <dgm:prSet/>
      <dgm:spPr/>
      <dgm:t>
        <a:bodyPr/>
        <a:lstStyle/>
        <a:p>
          <a:endParaRPr lang="en-CA"/>
        </a:p>
      </dgm:t>
    </dgm:pt>
    <dgm:pt modelId="{5A5580BE-A0EE-49FD-A7F4-B68883EA6536}" type="sibTrans" cxnId="{26F76379-1790-46F4-84D2-7CD4153AE46D}">
      <dgm:prSet/>
      <dgm:spPr/>
      <dgm:t>
        <a:bodyPr/>
        <a:lstStyle/>
        <a:p>
          <a:endParaRPr lang="en-CA"/>
        </a:p>
      </dgm:t>
    </dgm:pt>
    <dgm:pt modelId="{F724DD90-3FAE-462C-9E0B-649269AABB5D}">
      <dgm:prSet/>
      <dgm:spPr/>
      <dgm:t>
        <a:bodyPr/>
        <a:lstStyle/>
        <a:p>
          <a:r>
            <a:rPr lang="en-US" dirty="0"/>
            <a:t>Less time near the radiation source = less total dose</a:t>
          </a:r>
          <a:endParaRPr lang="en-CA" dirty="0"/>
        </a:p>
      </dgm:t>
    </dgm:pt>
    <dgm:pt modelId="{3DD68C61-0C91-4245-BDEE-9A1ACF69C98F}" type="parTrans" cxnId="{FAF163B6-3AB3-45AB-A110-E8BEC55FA94A}">
      <dgm:prSet/>
      <dgm:spPr/>
      <dgm:t>
        <a:bodyPr/>
        <a:lstStyle/>
        <a:p>
          <a:endParaRPr lang="en-CA"/>
        </a:p>
      </dgm:t>
    </dgm:pt>
    <dgm:pt modelId="{4FACABF6-5243-43AD-B4F1-0D4FE6DBDFE9}" type="sibTrans" cxnId="{FAF163B6-3AB3-45AB-A110-E8BEC55FA94A}">
      <dgm:prSet/>
      <dgm:spPr/>
      <dgm:t>
        <a:bodyPr/>
        <a:lstStyle/>
        <a:p>
          <a:endParaRPr lang="en-CA"/>
        </a:p>
      </dgm:t>
    </dgm:pt>
    <dgm:pt modelId="{C12A54F8-0BD4-43AB-AE48-C400B472A6D4}">
      <dgm:prSet/>
      <dgm:spPr/>
      <dgm:t>
        <a:bodyPr/>
        <a:lstStyle/>
        <a:p>
          <a:r>
            <a:rPr lang="en-US"/>
            <a:t>Distance</a:t>
          </a:r>
          <a:endParaRPr lang="en-CA"/>
        </a:p>
      </dgm:t>
    </dgm:pt>
    <dgm:pt modelId="{A561764F-2627-455C-AFE2-D79F1854AFAF}" type="parTrans" cxnId="{EEA7B9F1-6A49-4045-A73D-6B979E0916DE}">
      <dgm:prSet/>
      <dgm:spPr/>
      <dgm:t>
        <a:bodyPr/>
        <a:lstStyle/>
        <a:p>
          <a:endParaRPr lang="en-CA"/>
        </a:p>
      </dgm:t>
    </dgm:pt>
    <dgm:pt modelId="{966785FF-4F7B-4589-9810-D3B9538AB622}" type="sibTrans" cxnId="{EEA7B9F1-6A49-4045-A73D-6B979E0916DE}">
      <dgm:prSet/>
      <dgm:spPr/>
      <dgm:t>
        <a:bodyPr/>
        <a:lstStyle/>
        <a:p>
          <a:endParaRPr lang="en-CA"/>
        </a:p>
      </dgm:t>
    </dgm:pt>
    <dgm:pt modelId="{6BC95652-CD97-4812-9771-C9C22934F4F4}">
      <dgm:prSet/>
      <dgm:spPr/>
      <dgm:t>
        <a:bodyPr/>
        <a:lstStyle/>
        <a:p>
          <a:r>
            <a:rPr lang="en-CA" dirty="0"/>
            <a:t>Further distance from the radiation source = weaker/less radiation</a:t>
          </a:r>
        </a:p>
      </dgm:t>
    </dgm:pt>
    <dgm:pt modelId="{2E3DA5EA-6559-4682-B56A-8A9FE03E4E4E}" type="parTrans" cxnId="{1655A7FD-A24F-4196-928B-B664B7E0C888}">
      <dgm:prSet/>
      <dgm:spPr/>
      <dgm:t>
        <a:bodyPr/>
        <a:lstStyle/>
        <a:p>
          <a:endParaRPr lang="en-CA"/>
        </a:p>
      </dgm:t>
    </dgm:pt>
    <dgm:pt modelId="{4E0AAC90-D7D7-45C5-8BAC-55459133BD26}" type="sibTrans" cxnId="{1655A7FD-A24F-4196-928B-B664B7E0C888}">
      <dgm:prSet/>
      <dgm:spPr/>
      <dgm:t>
        <a:bodyPr/>
        <a:lstStyle/>
        <a:p>
          <a:endParaRPr lang="en-CA"/>
        </a:p>
      </dgm:t>
    </dgm:pt>
    <dgm:pt modelId="{17915F2E-761B-41A9-B384-244538592C5E}">
      <dgm:prSet/>
      <dgm:spPr/>
      <dgm:t>
        <a:bodyPr/>
        <a:lstStyle/>
        <a:p>
          <a:r>
            <a:rPr lang="en-CA"/>
            <a:t>Shielding</a:t>
          </a:r>
        </a:p>
      </dgm:t>
    </dgm:pt>
    <dgm:pt modelId="{05CF22E5-018E-4F34-9C81-95527F6CF5EC}" type="parTrans" cxnId="{D2B7C177-11E4-41B4-834E-BFC94FE3A940}">
      <dgm:prSet/>
      <dgm:spPr/>
      <dgm:t>
        <a:bodyPr/>
        <a:lstStyle/>
        <a:p>
          <a:endParaRPr lang="en-CA"/>
        </a:p>
      </dgm:t>
    </dgm:pt>
    <dgm:pt modelId="{20598EDF-E600-4EEA-8F34-723257ACB3F1}" type="sibTrans" cxnId="{D2B7C177-11E4-41B4-834E-BFC94FE3A940}">
      <dgm:prSet/>
      <dgm:spPr/>
      <dgm:t>
        <a:bodyPr/>
        <a:lstStyle/>
        <a:p>
          <a:endParaRPr lang="en-CA"/>
        </a:p>
      </dgm:t>
    </dgm:pt>
    <dgm:pt modelId="{F5A941C3-8924-4129-82B5-FFB92846CC24}">
      <dgm:prSet/>
      <dgm:spPr/>
      <dgm:t>
        <a:bodyPr/>
        <a:lstStyle/>
        <a:p>
          <a:r>
            <a:rPr lang="en-CA" dirty="0"/>
            <a:t>Materials between you and the radiation source = less radiation gets through</a:t>
          </a:r>
        </a:p>
      </dgm:t>
    </dgm:pt>
    <dgm:pt modelId="{0A6C1BEE-0B77-4A7E-A3CF-75B4A1D1E727}" type="parTrans" cxnId="{38F1A79E-366E-4BB7-8456-A635003195E3}">
      <dgm:prSet/>
      <dgm:spPr/>
      <dgm:t>
        <a:bodyPr/>
        <a:lstStyle/>
        <a:p>
          <a:endParaRPr lang="en-CA"/>
        </a:p>
      </dgm:t>
    </dgm:pt>
    <dgm:pt modelId="{21D06874-D96B-4D12-81F2-CD2D4AFA4835}" type="sibTrans" cxnId="{38F1A79E-366E-4BB7-8456-A635003195E3}">
      <dgm:prSet/>
      <dgm:spPr/>
      <dgm:t>
        <a:bodyPr/>
        <a:lstStyle/>
        <a:p>
          <a:endParaRPr lang="en-CA"/>
        </a:p>
      </dgm:t>
    </dgm:pt>
    <dgm:pt modelId="{30DA0B8B-8CAF-42F7-83B2-42553DFCC16E}" type="pres">
      <dgm:prSet presAssocID="{55D780DE-40E3-43B4-83C5-6EC042C241C8}" presName="Name0" presStyleCnt="0">
        <dgm:presLayoutVars>
          <dgm:dir/>
          <dgm:animLvl val="lvl"/>
          <dgm:resizeHandles val="exact"/>
        </dgm:presLayoutVars>
      </dgm:prSet>
      <dgm:spPr/>
    </dgm:pt>
    <dgm:pt modelId="{14B482E2-0604-4E2F-B40E-C0833DE5A00D}" type="pres">
      <dgm:prSet presAssocID="{39919458-DA59-4B44-A4C1-36105550C392}" presName="linNode" presStyleCnt="0"/>
      <dgm:spPr/>
    </dgm:pt>
    <dgm:pt modelId="{3C9422F1-AB71-4F5E-A161-0CB59387999B}" type="pres">
      <dgm:prSet presAssocID="{39919458-DA59-4B44-A4C1-36105550C392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F7FF4403-2F38-44FA-8BF4-E9D701E4F65F}" type="pres">
      <dgm:prSet presAssocID="{39919458-DA59-4B44-A4C1-36105550C392}" presName="descendantText" presStyleLbl="alignAccFollowNode1" presStyleIdx="0" presStyleCnt="3">
        <dgm:presLayoutVars>
          <dgm:bulletEnabled val="1"/>
        </dgm:presLayoutVars>
      </dgm:prSet>
      <dgm:spPr/>
    </dgm:pt>
    <dgm:pt modelId="{755057E5-B50E-49C2-A84C-7A577BA63A58}" type="pres">
      <dgm:prSet presAssocID="{5A5580BE-A0EE-49FD-A7F4-B68883EA6536}" presName="sp" presStyleCnt="0"/>
      <dgm:spPr/>
    </dgm:pt>
    <dgm:pt modelId="{38B5D37B-A6EF-4E8D-A189-6B51283AF39D}" type="pres">
      <dgm:prSet presAssocID="{C12A54F8-0BD4-43AB-AE48-C400B472A6D4}" presName="linNode" presStyleCnt="0"/>
      <dgm:spPr/>
    </dgm:pt>
    <dgm:pt modelId="{30035362-51EA-4F2F-9C7C-B302A5A418AF}" type="pres">
      <dgm:prSet presAssocID="{C12A54F8-0BD4-43AB-AE48-C400B472A6D4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E31ECC1B-1D53-4C19-B950-C770909EFB2D}" type="pres">
      <dgm:prSet presAssocID="{C12A54F8-0BD4-43AB-AE48-C400B472A6D4}" presName="descendantText" presStyleLbl="alignAccFollowNode1" presStyleIdx="1" presStyleCnt="3">
        <dgm:presLayoutVars>
          <dgm:bulletEnabled val="1"/>
        </dgm:presLayoutVars>
      </dgm:prSet>
      <dgm:spPr/>
    </dgm:pt>
    <dgm:pt modelId="{076E7308-A1A5-4EBD-B8F8-97CF0595BA0C}" type="pres">
      <dgm:prSet presAssocID="{966785FF-4F7B-4589-9810-D3B9538AB622}" presName="sp" presStyleCnt="0"/>
      <dgm:spPr/>
    </dgm:pt>
    <dgm:pt modelId="{D20D1CAE-07CF-4C0D-8CFA-27F6FCC3386A}" type="pres">
      <dgm:prSet presAssocID="{17915F2E-761B-41A9-B384-244538592C5E}" presName="linNode" presStyleCnt="0"/>
      <dgm:spPr/>
    </dgm:pt>
    <dgm:pt modelId="{546C0D94-EA54-4452-B709-3B34E4EDB548}" type="pres">
      <dgm:prSet presAssocID="{17915F2E-761B-41A9-B384-244538592C5E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78574927-DEBC-4C5E-A8F2-AA47B8931E5C}" type="pres">
      <dgm:prSet presAssocID="{17915F2E-761B-41A9-B384-244538592C5E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9F52C031-1A8B-460D-9D07-A04A54077E04}" type="presOf" srcId="{C12A54F8-0BD4-43AB-AE48-C400B472A6D4}" destId="{30035362-51EA-4F2F-9C7C-B302A5A418AF}" srcOrd="0" destOrd="0" presId="urn:microsoft.com/office/officeart/2005/8/layout/vList5"/>
    <dgm:cxn modelId="{BEE85337-6AED-484B-B065-392A1955F6D2}" type="presOf" srcId="{F724DD90-3FAE-462C-9E0B-649269AABB5D}" destId="{F7FF4403-2F38-44FA-8BF4-E9D701E4F65F}" srcOrd="0" destOrd="0" presId="urn:microsoft.com/office/officeart/2005/8/layout/vList5"/>
    <dgm:cxn modelId="{69DE6E5D-F993-44CE-8F48-DCF7BD43A2BC}" type="presOf" srcId="{55D780DE-40E3-43B4-83C5-6EC042C241C8}" destId="{30DA0B8B-8CAF-42F7-83B2-42553DFCC16E}" srcOrd="0" destOrd="0" presId="urn:microsoft.com/office/officeart/2005/8/layout/vList5"/>
    <dgm:cxn modelId="{2888624F-7C2B-47EC-9466-6633147824AD}" type="presOf" srcId="{6BC95652-CD97-4812-9771-C9C22934F4F4}" destId="{E31ECC1B-1D53-4C19-B950-C770909EFB2D}" srcOrd="0" destOrd="0" presId="urn:microsoft.com/office/officeart/2005/8/layout/vList5"/>
    <dgm:cxn modelId="{D2B7C177-11E4-41B4-834E-BFC94FE3A940}" srcId="{55D780DE-40E3-43B4-83C5-6EC042C241C8}" destId="{17915F2E-761B-41A9-B384-244538592C5E}" srcOrd="2" destOrd="0" parTransId="{05CF22E5-018E-4F34-9C81-95527F6CF5EC}" sibTransId="{20598EDF-E600-4EEA-8F34-723257ACB3F1}"/>
    <dgm:cxn modelId="{26F76379-1790-46F4-84D2-7CD4153AE46D}" srcId="{55D780DE-40E3-43B4-83C5-6EC042C241C8}" destId="{39919458-DA59-4B44-A4C1-36105550C392}" srcOrd="0" destOrd="0" parTransId="{B6E5E325-3CEF-465C-864F-ABA3318FE13D}" sibTransId="{5A5580BE-A0EE-49FD-A7F4-B68883EA6536}"/>
    <dgm:cxn modelId="{38F1A79E-366E-4BB7-8456-A635003195E3}" srcId="{17915F2E-761B-41A9-B384-244538592C5E}" destId="{F5A941C3-8924-4129-82B5-FFB92846CC24}" srcOrd="0" destOrd="0" parTransId="{0A6C1BEE-0B77-4A7E-A3CF-75B4A1D1E727}" sibTransId="{21D06874-D96B-4D12-81F2-CD2D4AFA4835}"/>
    <dgm:cxn modelId="{FAF163B6-3AB3-45AB-A110-E8BEC55FA94A}" srcId="{39919458-DA59-4B44-A4C1-36105550C392}" destId="{F724DD90-3FAE-462C-9E0B-649269AABB5D}" srcOrd="0" destOrd="0" parTransId="{3DD68C61-0C91-4245-BDEE-9A1ACF69C98F}" sibTransId="{4FACABF6-5243-43AD-B4F1-0D4FE6DBDFE9}"/>
    <dgm:cxn modelId="{C0F15BDF-2523-4220-9664-936B4474C6D7}" type="presOf" srcId="{39919458-DA59-4B44-A4C1-36105550C392}" destId="{3C9422F1-AB71-4F5E-A161-0CB59387999B}" srcOrd="0" destOrd="0" presId="urn:microsoft.com/office/officeart/2005/8/layout/vList5"/>
    <dgm:cxn modelId="{172446E3-DE6C-43BF-8203-0257E6C8E431}" type="presOf" srcId="{17915F2E-761B-41A9-B384-244538592C5E}" destId="{546C0D94-EA54-4452-B709-3B34E4EDB548}" srcOrd="0" destOrd="0" presId="urn:microsoft.com/office/officeart/2005/8/layout/vList5"/>
    <dgm:cxn modelId="{3C0653EE-BC40-4A25-9155-C992BCB0B91C}" type="presOf" srcId="{F5A941C3-8924-4129-82B5-FFB92846CC24}" destId="{78574927-DEBC-4C5E-A8F2-AA47B8931E5C}" srcOrd="0" destOrd="0" presId="urn:microsoft.com/office/officeart/2005/8/layout/vList5"/>
    <dgm:cxn modelId="{EEA7B9F1-6A49-4045-A73D-6B979E0916DE}" srcId="{55D780DE-40E3-43B4-83C5-6EC042C241C8}" destId="{C12A54F8-0BD4-43AB-AE48-C400B472A6D4}" srcOrd="1" destOrd="0" parTransId="{A561764F-2627-455C-AFE2-D79F1854AFAF}" sibTransId="{966785FF-4F7B-4589-9810-D3B9538AB622}"/>
    <dgm:cxn modelId="{1655A7FD-A24F-4196-928B-B664B7E0C888}" srcId="{C12A54F8-0BD4-43AB-AE48-C400B472A6D4}" destId="{6BC95652-CD97-4812-9771-C9C22934F4F4}" srcOrd="0" destOrd="0" parTransId="{2E3DA5EA-6559-4682-B56A-8A9FE03E4E4E}" sibTransId="{4E0AAC90-D7D7-45C5-8BAC-55459133BD26}"/>
    <dgm:cxn modelId="{03008601-5A38-4328-B5A4-CC81AC2FA88D}" type="presParOf" srcId="{30DA0B8B-8CAF-42F7-83B2-42553DFCC16E}" destId="{14B482E2-0604-4E2F-B40E-C0833DE5A00D}" srcOrd="0" destOrd="0" presId="urn:microsoft.com/office/officeart/2005/8/layout/vList5"/>
    <dgm:cxn modelId="{97376E14-FFB8-4EE5-B5C0-98ADC6803579}" type="presParOf" srcId="{14B482E2-0604-4E2F-B40E-C0833DE5A00D}" destId="{3C9422F1-AB71-4F5E-A161-0CB59387999B}" srcOrd="0" destOrd="0" presId="urn:microsoft.com/office/officeart/2005/8/layout/vList5"/>
    <dgm:cxn modelId="{60698425-DBAE-48BA-9B7B-75C1CEBF3485}" type="presParOf" srcId="{14B482E2-0604-4E2F-B40E-C0833DE5A00D}" destId="{F7FF4403-2F38-44FA-8BF4-E9D701E4F65F}" srcOrd="1" destOrd="0" presId="urn:microsoft.com/office/officeart/2005/8/layout/vList5"/>
    <dgm:cxn modelId="{73B54F3D-2074-436D-BA72-E2BC8C3E219B}" type="presParOf" srcId="{30DA0B8B-8CAF-42F7-83B2-42553DFCC16E}" destId="{755057E5-B50E-49C2-A84C-7A577BA63A58}" srcOrd="1" destOrd="0" presId="urn:microsoft.com/office/officeart/2005/8/layout/vList5"/>
    <dgm:cxn modelId="{B760E295-8EBF-44DA-8AF7-4B2422FE3DAE}" type="presParOf" srcId="{30DA0B8B-8CAF-42F7-83B2-42553DFCC16E}" destId="{38B5D37B-A6EF-4E8D-A189-6B51283AF39D}" srcOrd="2" destOrd="0" presId="urn:microsoft.com/office/officeart/2005/8/layout/vList5"/>
    <dgm:cxn modelId="{0B37CB20-CFE8-4E13-93D7-88FE9F9AF102}" type="presParOf" srcId="{38B5D37B-A6EF-4E8D-A189-6B51283AF39D}" destId="{30035362-51EA-4F2F-9C7C-B302A5A418AF}" srcOrd="0" destOrd="0" presId="urn:microsoft.com/office/officeart/2005/8/layout/vList5"/>
    <dgm:cxn modelId="{F3F933B2-5E28-4B9B-806A-9414DE3CD7D8}" type="presParOf" srcId="{38B5D37B-A6EF-4E8D-A189-6B51283AF39D}" destId="{E31ECC1B-1D53-4C19-B950-C770909EFB2D}" srcOrd="1" destOrd="0" presId="urn:microsoft.com/office/officeart/2005/8/layout/vList5"/>
    <dgm:cxn modelId="{B412237A-3955-4899-8437-CF327052BB26}" type="presParOf" srcId="{30DA0B8B-8CAF-42F7-83B2-42553DFCC16E}" destId="{076E7308-A1A5-4EBD-B8F8-97CF0595BA0C}" srcOrd="3" destOrd="0" presId="urn:microsoft.com/office/officeart/2005/8/layout/vList5"/>
    <dgm:cxn modelId="{17E1477E-F12B-4860-8200-CD98D604275A}" type="presParOf" srcId="{30DA0B8B-8CAF-42F7-83B2-42553DFCC16E}" destId="{D20D1CAE-07CF-4C0D-8CFA-27F6FCC3386A}" srcOrd="4" destOrd="0" presId="urn:microsoft.com/office/officeart/2005/8/layout/vList5"/>
    <dgm:cxn modelId="{48262F78-A4DB-4DB9-B581-9EEAE4C40B1A}" type="presParOf" srcId="{D20D1CAE-07CF-4C0D-8CFA-27F6FCC3386A}" destId="{546C0D94-EA54-4452-B709-3B34E4EDB548}" srcOrd="0" destOrd="0" presId="urn:microsoft.com/office/officeart/2005/8/layout/vList5"/>
    <dgm:cxn modelId="{6D86EEAC-32CC-47D6-97E0-E1B19F591C6D}" type="presParOf" srcId="{D20D1CAE-07CF-4C0D-8CFA-27F6FCC3386A}" destId="{78574927-DEBC-4C5E-A8F2-AA47B8931E5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B23FC41-2868-4446-8148-FCC49B0EF96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1FE096D4-113C-49D0-84F3-1CABE9F3FDD2}">
      <dgm:prSet/>
      <dgm:spPr/>
      <dgm:t>
        <a:bodyPr/>
        <a:lstStyle/>
        <a:p>
          <a:r>
            <a:rPr lang="en-US"/>
            <a:t>Mackenzie Tigwell</a:t>
          </a:r>
          <a:endParaRPr lang="en-CA"/>
        </a:p>
      </dgm:t>
    </dgm:pt>
    <dgm:pt modelId="{300C1DBA-B75F-48C8-BBEC-55F27BE83187}" type="parTrans" cxnId="{E0BB6D76-9890-4D4B-80ED-1B1462CD981B}">
      <dgm:prSet/>
      <dgm:spPr/>
      <dgm:t>
        <a:bodyPr/>
        <a:lstStyle/>
        <a:p>
          <a:endParaRPr lang="en-CA"/>
        </a:p>
      </dgm:t>
    </dgm:pt>
    <dgm:pt modelId="{2EB43113-711B-4091-A46C-B79B6A3AD1BA}" type="sibTrans" cxnId="{E0BB6D76-9890-4D4B-80ED-1B1462CD981B}">
      <dgm:prSet/>
      <dgm:spPr/>
      <dgm:t>
        <a:bodyPr/>
        <a:lstStyle/>
        <a:p>
          <a:endParaRPr lang="en-CA"/>
        </a:p>
      </dgm:t>
    </dgm:pt>
    <dgm:pt modelId="{A82FC9E1-2F52-4205-A0CB-82A69E228C87}">
      <dgm:prSet/>
      <dgm:spPr/>
      <dgm:t>
        <a:bodyPr/>
        <a:lstStyle/>
        <a:p>
          <a:r>
            <a:rPr lang="en-US"/>
            <a:t>Email</a:t>
          </a:r>
          <a:endParaRPr lang="en-CA"/>
        </a:p>
      </dgm:t>
    </dgm:pt>
    <dgm:pt modelId="{9360CEE2-49CC-4D5F-9B4B-58B46C4DDD7B}" type="parTrans" cxnId="{B7C31D55-6DCA-4D37-B9E8-B52A42BB520D}">
      <dgm:prSet/>
      <dgm:spPr/>
      <dgm:t>
        <a:bodyPr/>
        <a:lstStyle/>
        <a:p>
          <a:endParaRPr lang="en-CA"/>
        </a:p>
      </dgm:t>
    </dgm:pt>
    <dgm:pt modelId="{3DDBF4F6-ADEF-4E8E-A948-40E033849B78}" type="sibTrans" cxnId="{B7C31D55-6DCA-4D37-B9E8-B52A42BB520D}">
      <dgm:prSet/>
      <dgm:spPr/>
      <dgm:t>
        <a:bodyPr/>
        <a:lstStyle/>
        <a:p>
          <a:endParaRPr lang="en-CA"/>
        </a:p>
      </dgm:t>
    </dgm:pt>
    <dgm:pt modelId="{59EC25C0-DCCF-46A0-82DA-AAFC8800BCC6}">
      <dgm:prSet/>
      <dgm:spPr/>
      <dgm:t>
        <a:bodyPr/>
        <a:lstStyle/>
        <a:p>
          <a:pPr>
            <a:buNone/>
          </a:pPr>
          <a:r>
            <a:rPr lang="en-US" dirty="0"/>
            <a:t>Mackenzie.Tigwell@calian.com</a:t>
          </a:r>
          <a:endParaRPr lang="en-CA" dirty="0"/>
        </a:p>
      </dgm:t>
    </dgm:pt>
    <dgm:pt modelId="{98861C35-4F50-401F-8214-DDDE9027D4B6}" type="parTrans" cxnId="{963AB6CF-A143-4D2E-9D9B-CFF3FC2E069F}">
      <dgm:prSet/>
      <dgm:spPr/>
      <dgm:t>
        <a:bodyPr/>
        <a:lstStyle/>
        <a:p>
          <a:endParaRPr lang="en-CA"/>
        </a:p>
      </dgm:t>
    </dgm:pt>
    <dgm:pt modelId="{841C425A-102B-46A1-BEC1-6ADD608CAABC}" type="sibTrans" cxnId="{963AB6CF-A143-4D2E-9D9B-CFF3FC2E069F}">
      <dgm:prSet/>
      <dgm:spPr/>
      <dgm:t>
        <a:bodyPr/>
        <a:lstStyle/>
        <a:p>
          <a:endParaRPr lang="en-CA"/>
        </a:p>
      </dgm:t>
    </dgm:pt>
    <dgm:pt modelId="{A621B95F-FEBE-44C5-B9D1-73682D43A579}">
      <dgm:prSet/>
      <dgm:spPr/>
      <dgm:t>
        <a:bodyPr/>
        <a:lstStyle/>
        <a:p>
          <a:r>
            <a:rPr lang="en-CA"/>
            <a:t>Linkedin</a:t>
          </a:r>
        </a:p>
      </dgm:t>
    </dgm:pt>
    <dgm:pt modelId="{99E288C8-7836-4931-9834-47E93E014682}" type="parTrans" cxnId="{002D479D-3236-4EE4-A4B3-01147B7E9D06}">
      <dgm:prSet/>
      <dgm:spPr/>
      <dgm:t>
        <a:bodyPr/>
        <a:lstStyle/>
        <a:p>
          <a:endParaRPr lang="en-CA"/>
        </a:p>
      </dgm:t>
    </dgm:pt>
    <dgm:pt modelId="{5AFA474F-1F5A-428C-B286-3A40E97F096D}" type="sibTrans" cxnId="{002D479D-3236-4EE4-A4B3-01147B7E9D06}">
      <dgm:prSet/>
      <dgm:spPr/>
      <dgm:t>
        <a:bodyPr/>
        <a:lstStyle/>
        <a:p>
          <a:endParaRPr lang="en-CA"/>
        </a:p>
      </dgm:t>
    </dgm:pt>
    <dgm:pt modelId="{5D4CC5EB-6BCD-482C-860D-8ECB225D2F14}">
      <dgm:prSet/>
      <dgm:spPr/>
      <dgm:t>
        <a:bodyPr/>
        <a:lstStyle/>
        <a:p>
          <a:pPr>
            <a:buNone/>
          </a:pPr>
          <a:r>
            <a:rPr lang="en-CA" dirty="0"/>
            <a:t>www.linkedin.com/in/mackenzie-tigwell</a:t>
          </a:r>
        </a:p>
      </dgm:t>
    </dgm:pt>
    <dgm:pt modelId="{91BB09A9-189F-4BF5-B9BF-E0451C325ACC}" type="parTrans" cxnId="{1FBE237F-7B7E-42D3-9AF4-3086BA919B53}">
      <dgm:prSet/>
      <dgm:spPr/>
      <dgm:t>
        <a:bodyPr/>
        <a:lstStyle/>
        <a:p>
          <a:endParaRPr lang="en-CA"/>
        </a:p>
      </dgm:t>
    </dgm:pt>
    <dgm:pt modelId="{58239C13-CC8B-4EFC-B9BE-1845AADB806C}" type="sibTrans" cxnId="{1FBE237F-7B7E-42D3-9AF4-3086BA919B53}">
      <dgm:prSet/>
      <dgm:spPr/>
      <dgm:t>
        <a:bodyPr/>
        <a:lstStyle/>
        <a:p>
          <a:endParaRPr lang="en-CA"/>
        </a:p>
      </dgm:t>
    </dgm:pt>
    <dgm:pt modelId="{66B41BAD-70B7-45D4-9505-733980BAFDFE}" type="pres">
      <dgm:prSet presAssocID="{5B23FC41-2868-4446-8148-FCC49B0EF96F}" presName="linear" presStyleCnt="0">
        <dgm:presLayoutVars>
          <dgm:animLvl val="lvl"/>
          <dgm:resizeHandles val="exact"/>
        </dgm:presLayoutVars>
      </dgm:prSet>
      <dgm:spPr/>
    </dgm:pt>
    <dgm:pt modelId="{D43E6EE0-0C4C-4103-93C1-37A193E7C657}" type="pres">
      <dgm:prSet presAssocID="{1FE096D4-113C-49D0-84F3-1CABE9F3FDD2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BE4BE5D-FC95-4343-850B-5F7A17EA2E60}" type="pres">
      <dgm:prSet presAssocID="{2EB43113-711B-4091-A46C-B79B6A3AD1BA}" presName="spacer" presStyleCnt="0"/>
      <dgm:spPr/>
    </dgm:pt>
    <dgm:pt modelId="{44B5359B-7360-462E-B096-EB9A9A4D2CBC}" type="pres">
      <dgm:prSet presAssocID="{A82FC9E1-2F52-4205-A0CB-82A69E228C8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E167E2D-3B97-482B-B0FC-6E3C99566F2F}" type="pres">
      <dgm:prSet presAssocID="{A82FC9E1-2F52-4205-A0CB-82A69E228C87}" presName="childText" presStyleLbl="revTx" presStyleIdx="0" presStyleCnt="2">
        <dgm:presLayoutVars>
          <dgm:bulletEnabled val="1"/>
        </dgm:presLayoutVars>
      </dgm:prSet>
      <dgm:spPr/>
    </dgm:pt>
    <dgm:pt modelId="{19E45E33-7DBE-49A6-B0E6-46BF06A46294}" type="pres">
      <dgm:prSet presAssocID="{A621B95F-FEBE-44C5-B9D1-73682D43A579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7704FECE-FDFD-4431-8434-173D33F04FF9}" type="pres">
      <dgm:prSet presAssocID="{A621B95F-FEBE-44C5-B9D1-73682D43A579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77085B1E-4D08-4759-9487-CA995EAE8D7E}" type="presOf" srcId="{5B23FC41-2868-4446-8148-FCC49B0EF96F}" destId="{66B41BAD-70B7-45D4-9505-733980BAFDFE}" srcOrd="0" destOrd="0" presId="urn:microsoft.com/office/officeart/2005/8/layout/vList2"/>
    <dgm:cxn modelId="{B7C31D55-6DCA-4D37-B9E8-B52A42BB520D}" srcId="{5B23FC41-2868-4446-8148-FCC49B0EF96F}" destId="{A82FC9E1-2F52-4205-A0CB-82A69E228C87}" srcOrd="1" destOrd="0" parTransId="{9360CEE2-49CC-4D5F-9B4B-58B46C4DDD7B}" sibTransId="{3DDBF4F6-ADEF-4E8E-A948-40E033849B78}"/>
    <dgm:cxn modelId="{E0BB6D76-9890-4D4B-80ED-1B1462CD981B}" srcId="{5B23FC41-2868-4446-8148-FCC49B0EF96F}" destId="{1FE096D4-113C-49D0-84F3-1CABE9F3FDD2}" srcOrd="0" destOrd="0" parTransId="{300C1DBA-B75F-48C8-BBEC-55F27BE83187}" sibTransId="{2EB43113-711B-4091-A46C-B79B6A3AD1BA}"/>
    <dgm:cxn modelId="{163C9777-5365-4E43-9DF0-92695E53AF0C}" type="presOf" srcId="{5D4CC5EB-6BCD-482C-860D-8ECB225D2F14}" destId="{7704FECE-FDFD-4431-8434-173D33F04FF9}" srcOrd="0" destOrd="0" presId="urn:microsoft.com/office/officeart/2005/8/layout/vList2"/>
    <dgm:cxn modelId="{1FBE237F-7B7E-42D3-9AF4-3086BA919B53}" srcId="{A621B95F-FEBE-44C5-B9D1-73682D43A579}" destId="{5D4CC5EB-6BCD-482C-860D-8ECB225D2F14}" srcOrd="0" destOrd="0" parTransId="{91BB09A9-189F-4BF5-B9BF-E0451C325ACC}" sibTransId="{58239C13-CC8B-4EFC-B9BE-1845AADB806C}"/>
    <dgm:cxn modelId="{002D479D-3236-4EE4-A4B3-01147B7E9D06}" srcId="{5B23FC41-2868-4446-8148-FCC49B0EF96F}" destId="{A621B95F-FEBE-44C5-B9D1-73682D43A579}" srcOrd="2" destOrd="0" parTransId="{99E288C8-7836-4931-9834-47E93E014682}" sibTransId="{5AFA474F-1F5A-428C-B286-3A40E97F096D}"/>
    <dgm:cxn modelId="{20E611BF-E166-4F72-A037-E2D6874B8A8E}" type="presOf" srcId="{A82FC9E1-2F52-4205-A0CB-82A69E228C87}" destId="{44B5359B-7360-462E-B096-EB9A9A4D2CBC}" srcOrd="0" destOrd="0" presId="urn:microsoft.com/office/officeart/2005/8/layout/vList2"/>
    <dgm:cxn modelId="{B36DACCA-8307-4138-9AB0-839A90C82E41}" type="presOf" srcId="{1FE096D4-113C-49D0-84F3-1CABE9F3FDD2}" destId="{D43E6EE0-0C4C-4103-93C1-37A193E7C657}" srcOrd="0" destOrd="0" presId="urn:microsoft.com/office/officeart/2005/8/layout/vList2"/>
    <dgm:cxn modelId="{9122E9CE-B55C-4665-9A76-6E837791D921}" type="presOf" srcId="{A621B95F-FEBE-44C5-B9D1-73682D43A579}" destId="{19E45E33-7DBE-49A6-B0E6-46BF06A46294}" srcOrd="0" destOrd="0" presId="urn:microsoft.com/office/officeart/2005/8/layout/vList2"/>
    <dgm:cxn modelId="{963AB6CF-A143-4D2E-9D9B-CFF3FC2E069F}" srcId="{A82FC9E1-2F52-4205-A0CB-82A69E228C87}" destId="{59EC25C0-DCCF-46A0-82DA-AAFC8800BCC6}" srcOrd="0" destOrd="0" parTransId="{98861C35-4F50-401F-8214-DDDE9027D4B6}" sibTransId="{841C425A-102B-46A1-BEC1-6ADD608CAABC}"/>
    <dgm:cxn modelId="{6E7CE2FA-A05D-4CE6-880D-C0AA3CDD8048}" type="presOf" srcId="{59EC25C0-DCCF-46A0-82DA-AAFC8800BCC6}" destId="{5E167E2D-3B97-482B-B0FC-6E3C99566F2F}" srcOrd="0" destOrd="0" presId="urn:microsoft.com/office/officeart/2005/8/layout/vList2"/>
    <dgm:cxn modelId="{BF00CA25-8794-4DA6-B21A-654C2887AF9A}" type="presParOf" srcId="{66B41BAD-70B7-45D4-9505-733980BAFDFE}" destId="{D43E6EE0-0C4C-4103-93C1-37A193E7C657}" srcOrd="0" destOrd="0" presId="urn:microsoft.com/office/officeart/2005/8/layout/vList2"/>
    <dgm:cxn modelId="{E096720A-14C3-479D-9D8C-DD3F6F13058C}" type="presParOf" srcId="{66B41BAD-70B7-45D4-9505-733980BAFDFE}" destId="{1BE4BE5D-FC95-4343-850B-5F7A17EA2E60}" srcOrd="1" destOrd="0" presId="urn:microsoft.com/office/officeart/2005/8/layout/vList2"/>
    <dgm:cxn modelId="{64E9586E-8168-4C9E-ABA6-87577F97CB0B}" type="presParOf" srcId="{66B41BAD-70B7-45D4-9505-733980BAFDFE}" destId="{44B5359B-7360-462E-B096-EB9A9A4D2CBC}" srcOrd="2" destOrd="0" presId="urn:microsoft.com/office/officeart/2005/8/layout/vList2"/>
    <dgm:cxn modelId="{9017E156-40AC-4368-A5E6-4C4C88F63CB9}" type="presParOf" srcId="{66B41BAD-70B7-45D4-9505-733980BAFDFE}" destId="{5E167E2D-3B97-482B-B0FC-6E3C99566F2F}" srcOrd="3" destOrd="0" presId="urn:microsoft.com/office/officeart/2005/8/layout/vList2"/>
    <dgm:cxn modelId="{BC991C31-F779-4C71-A0FA-4993D35AF7EA}" type="presParOf" srcId="{66B41BAD-70B7-45D4-9505-733980BAFDFE}" destId="{19E45E33-7DBE-49A6-B0E6-46BF06A46294}" srcOrd="4" destOrd="0" presId="urn:microsoft.com/office/officeart/2005/8/layout/vList2"/>
    <dgm:cxn modelId="{B8F8FB02-5E90-4F0E-BA18-B0E4B5D19E61}" type="presParOf" srcId="{66B41BAD-70B7-45D4-9505-733980BAFDFE}" destId="{7704FECE-FDFD-4431-8434-173D33F04FF9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CF9116-8EAD-4943-BDF4-8CC9E7D7854D}">
      <dsp:nvSpPr>
        <dsp:cNvPr id="0" name=""/>
        <dsp:cNvSpPr/>
      </dsp:nvSpPr>
      <dsp:spPr>
        <a:xfrm>
          <a:off x="0" y="80919"/>
          <a:ext cx="5416684" cy="13922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Waves or particles that carry energy</a:t>
          </a:r>
          <a:endParaRPr lang="en-CA" sz="3500" kern="1200" dirty="0"/>
        </a:p>
      </dsp:txBody>
      <dsp:txXfrm>
        <a:off x="67966" y="148885"/>
        <a:ext cx="5280752" cy="1256367"/>
      </dsp:txXfrm>
    </dsp:sp>
    <dsp:sp modelId="{A01A8816-0BDF-4469-85D8-D25F47D1A0C9}">
      <dsp:nvSpPr>
        <dsp:cNvPr id="0" name=""/>
        <dsp:cNvSpPr/>
      </dsp:nvSpPr>
      <dsp:spPr>
        <a:xfrm>
          <a:off x="0" y="1574019"/>
          <a:ext cx="5416684" cy="13922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Generated by unstable atoms </a:t>
          </a:r>
          <a:endParaRPr lang="en-CA" sz="3500" kern="1200"/>
        </a:p>
      </dsp:txBody>
      <dsp:txXfrm>
        <a:off x="67966" y="1641985"/>
        <a:ext cx="5280752" cy="1256367"/>
      </dsp:txXfrm>
    </dsp:sp>
    <dsp:sp modelId="{44767B04-7931-42F7-BC04-BA0600D56CC3}">
      <dsp:nvSpPr>
        <dsp:cNvPr id="0" name=""/>
        <dsp:cNvSpPr/>
      </dsp:nvSpPr>
      <dsp:spPr>
        <a:xfrm>
          <a:off x="0" y="2966319"/>
          <a:ext cx="5416684" cy="1304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980" tIns="44450" rIns="248920" bIns="4445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/>
            <a:t>Atoms want to become stable by releasing extra energy or particles</a:t>
          </a:r>
          <a:endParaRPr lang="en-CA" sz="2700" kern="120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/>
            <a:t>This is “radioactive decay”</a:t>
          </a:r>
          <a:endParaRPr lang="en-CA" sz="2700" kern="1200"/>
        </a:p>
      </dsp:txBody>
      <dsp:txXfrm>
        <a:off x="0" y="2966319"/>
        <a:ext cx="5416684" cy="13041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312CF1-83B5-428D-B3FF-D17AD1545583}">
      <dsp:nvSpPr>
        <dsp:cNvPr id="0" name=""/>
        <dsp:cNvSpPr/>
      </dsp:nvSpPr>
      <dsp:spPr>
        <a:xfrm>
          <a:off x="1354666" y="0"/>
          <a:ext cx="5418667" cy="5418667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39B7BD-ED3E-427F-A83D-E97D2479A8CC}">
      <dsp:nvSpPr>
        <dsp:cNvPr id="0" name=""/>
        <dsp:cNvSpPr/>
      </dsp:nvSpPr>
      <dsp:spPr>
        <a:xfrm>
          <a:off x="1869439" y="514773"/>
          <a:ext cx="2113280" cy="21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Alpha</a:t>
          </a:r>
          <a:endParaRPr lang="en-CA" sz="3400" kern="1200" dirty="0"/>
        </a:p>
      </dsp:txBody>
      <dsp:txXfrm>
        <a:off x="1972601" y="617935"/>
        <a:ext cx="1906956" cy="1906956"/>
      </dsp:txXfrm>
    </dsp:sp>
    <dsp:sp modelId="{F2D571D9-DFD6-4373-8F11-CB5F23BA52B5}">
      <dsp:nvSpPr>
        <dsp:cNvPr id="0" name=""/>
        <dsp:cNvSpPr/>
      </dsp:nvSpPr>
      <dsp:spPr>
        <a:xfrm>
          <a:off x="4145280" y="514773"/>
          <a:ext cx="2113280" cy="21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Beta</a:t>
          </a:r>
          <a:endParaRPr lang="en-CA" sz="3400" kern="1200" dirty="0"/>
        </a:p>
      </dsp:txBody>
      <dsp:txXfrm>
        <a:off x="4248442" y="617935"/>
        <a:ext cx="1906956" cy="1906956"/>
      </dsp:txXfrm>
    </dsp:sp>
    <dsp:sp modelId="{A2809F1A-980B-4F04-A737-FC866F3F674B}">
      <dsp:nvSpPr>
        <dsp:cNvPr id="0" name=""/>
        <dsp:cNvSpPr/>
      </dsp:nvSpPr>
      <dsp:spPr>
        <a:xfrm>
          <a:off x="1869439" y="2790613"/>
          <a:ext cx="2113280" cy="21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Gamma/ X-Ray</a:t>
          </a:r>
          <a:endParaRPr lang="en-CA" sz="3400" kern="1200" dirty="0"/>
        </a:p>
      </dsp:txBody>
      <dsp:txXfrm>
        <a:off x="1972601" y="2893775"/>
        <a:ext cx="1906956" cy="1906956"/>
      </dsp:txXfrm>
    </dsp:sp>
    <dsp:sp modelId="{7627469D-F82A-4106-8011-3FB3CF876E0D}">
      <dsp:nvSpPr>
        <dsp:cNvPr id="0" name=""/>
        <dsp:cNvSpPr/>
      </dsp:nvSpPr>
      <dsp:spPr>
        <a:xfrm>
          <a:off x="4145280" y="2790613"/>
          <a:ext cx="2113280" cy="21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Neutrons</a:t>
          </a:r>
          <a:endParaRPr lang="en-CA" sz="3400" kern="1200" dirty="0"/>
        </a:p>
      </dsp:txBody>
      <dsp:txXfrm>
        <a:off x="4248442" y="2893775"/>
        <a:ext cx="1906956" cy="190695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E0AF88-D6D3-2747-8018-012C860F627D}">
      <dsp:nvSpPr>
        <dsp:cNvPr id="0" name=""/>
        <dsp:cNvSpPr/>
      </dsp:nvSpPr>
      <dsp:spPr>
        <a:xfrm>
          <a:off x="2384969" y="325"/>
          <a:ext cx="3056319" cy="13823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Ingested Radiation</a:t>
          </a:r>
        </a:p>
      </dsp:txBody>
      <dsp:txXfrm>
        <a:off x="2384969" y="325"/>
        <a:ext cx="3056319" cy="1382324"/>
      </dsp:txXfrm>
    </dsp:sp>
    <dsp:sp modelId="{49C73F2C-5DFF-7045-993B-0B5BED50470F}">
      <dsp:nvSpPr>
        <dsp:cNvPr id="0" name=""/>
        <dsp:cNvSpPr/>
      </dsp:nvSpPr>
      <dsp:spPr>
        <a:xfrm>
          <a:off x="879618" y="325"/>
          <a:ext cx="1368501" cy="138232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17057B-C98C-064B-841A-C44141FECA13}">
      <dsp:nvSpPr>
        <dsp:cNvPr id="0" name=""/>
        <dsp:cNvSpPr/>
      </dsp:nvSpPr>
      <dsp:spPr>
        <a:xfrm>
          <a:off x="879618" y="1610733"/>
          <a:ext cx="3056319" cy="13823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Cosmic Radiation</a:t>
          </a:r>
        </a:p>
      </dsp:txBody>
      <dsp:txXfrm>
        <a:off x="879618" y="1610733"/>
        <a:ext cx="3056319" cy="1382324"/>
      </dsp:txXfrm>
    </dsp:sp>
    <dsp:sp modelId="{53FEFA92-AE81-B14D-A099-1017FD3459A7}">
      <dsp:nvSpPr>
        <dsp:cNvPr id="0" name=""/>
        <dsp:cNvSpPr/>
      </dsp:nvSpPr>
      <dsp:spPr>
        <a:xfrm>
          <a:off x="4072788" y="1610733"/>
          <a:ext cx="1368501" cy="138232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CE7D70-872D-CD4F-8A4C-BDA63E1337B6}">
      <dsp:nvSpPr>
        <dsp:cNvPr id="0" name=""/>
        <dsp:cNvSpPr/>
      </dsp:nvSpPr>
      <dsp:spPr>
        <a:xfrm>
          <a:off x="2384969" y="3221141"/>
          <a:ext cx="3056319" cy="13823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Terrestrial Radiation</a:t>
          </a:r>
        </a:p>
      </dsp:txBody>
      <dsp:txXfrm>
        <a:off x="2384969" y="3221141"/>
        <a:ext cx="3056319" cy="1382324"/>
      </dsp:txXfrm>
    </dsp:sp>
    <dsp:sp modelId="{20C5CDFB-95DE-414F-8ED0-F266338BD1FD}">
      <dsp:nvSpPr>
        <dsp:cNvPr id="0" name=""/>
        <dsp:cNvSpPr/>
      </dsp:nvSpPr>
      <dsp:spPr>
        <a:xfrm>
          <a:off x="879618" y="3221141"/>
          <a:ext cx="1368501" cy="138232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5C0937-228F-B844-A8F4-94917570D92E}">
      <dsp:nvSpPr>
        <dsp:cNvPr id="0" name=""/>
        <dsp:cNvSpPr/>
      </dsp:nvSpPr>
      <dsp:spPr>
        <a:xfrm>
          <a:off x="879618" y="4831549"/>
          <a:ext cx="3056319" cy="13823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Medical Radiation</a:t>
          </a:r>
        </a:p>
      </dsp:txBody>
      <dsp:txXfrm>
        <a:off x="879618" y="4831549"/>
        <a:ext cx="3056319" cy="1382324"/>
      </dsp:txXfrm>
    </dsp:sp>
    <dsp:sp modelId="{378EBF29-D7FF-0240-9EF6-4F128863DCF3}">
      <dsp:nvSpPr>
        <dsp:cNvPr id="0" name=""/>
        <dsp:cNvSpPr/>
      </dsp:nvSpPr>
      <dsp:spPr>
        <a:xfrm>
          <a:off x="4072788" y="4831549"/>
          <a:ext cx="1368501" cy="138232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9EEE31-E330-43FD-B1FE-586A36A672A7}">
      <dsp:nvSpPr>
        <dsp:cNvPr id="0" name=""/>
        <dsp:cNvSpPr/>
      </dsp:nvSpPr>
      <dsp:spPr>
        <a:xfrm>
          <a:off x="0" y="567"/>
          <a:ext cx="5788782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35CE5B-A289-4B63-8CE1-1A8961C0F2BA}">
      <dsp:nvSpPr>
        <dsp:cNvPr id="0" name=""/>
        <dsp:cNvSpPr/>
      </dsp:nvSpPr>
      <dsp:spPr>
        <a:xfrm>
          <a:off x="0" y="567"/>
          <a:ext cx="1157756" cy="6638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Living Near a Nuclear Plant (1 year)</a:t>
          </a:r>
        </a:p>
      </dsp:txBody>
      <dsp:txXfrm>
        <a:off x="0" y="567"/>
        <a:ext cx="1157756" cy="663874"/>
      </dsp:txXfrm>
    </dsp:sp>
    <dsp:sp modelId="{ACE82208-0D08-4FB6-B4A5-23D8BE61B593}">
      <dsp:nvSpPr>
        <dsp:cNvPr id="0" name=""/>
        <dsp:cNvSpPr/>
      </dsp:nvSpPr>
      <dsp:spPr>
        <a:xfrm>
          <a:off x="1244588" y="30714"/>
          <a:ext cx="4544193" cy="6029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10 Bananas</a:t>
          </a:r>
        </a:p>
      </dsp:txBody>
      <dsp:txXfrm>
        <a:off x="1244588" y="30714"/>
        <a:ext cx="4544193" cy="602932"/>
      </dsp:txXfrm>
    </dsp:sp>
    <dsp:sp modelId="{06CC94B0-AF9E-4AE8-85ED-9D557DA9FE03}">
      <dsp:nvSpPr>
        <dsp:cNvPr id="0" name=""/>
        <dsp:cNvSpPr/>
      </dsp:nvSpPr>
      <dsp:spPr>
        <a:xfrm>
          <a:off x="1157756" y="633646"/>
          <a:ext cx="4631025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F96724-FE56-3341-A8A8-562DC25FB999}">
      <dsp:nvSpPr>
        <dsp:cNvPr id="0" name=""/>
        <dsp:cNvSpPr/>
      </dsp:nvSpPr>
      <dsp:spPr>
        <a:xfrm>
          <a:off x="0" y="664441"/>
          <a:ext cx="5788782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25BF5E-0C88-CB41-A2DA-EDAF401BC619}">
      <dsp:nvSpPr>
        <dsp:cNvPr id="0" name=""/>
        <dsp:cNvSpPr/>
      </dsp:nvSpPr>
      <dsp:spPr>
        <a:xfrm>
          <a:off x="0" y="664441"/>
          <a:ext cx="1157756" cy="6638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Dental X-Ray</a:t>
          </a:r>
        </a:p>
      </dsp:txBody>
      <dsp:txXfrm>
        <a:off x="0" y="664441"/>
        <a:ext cx="1157756" cy="663874"/>
      </dsp:txXfrm>
    </dsp:sp>
    <dsp:sp modelId="{89714563-4EDE-A64C-8C32-B76FC6E31F5D}">
      <dsp:nvSpPr>
        <dsp:cNvPr id="0" name=""/>
        <dsp:cNvSpPr/>
      </dsp:nvSpPr>
      <dsp:spPr>
        <a:xfrm>
          <a:off x="1244588" y="694588"/>
          <a:ext cx="4544193" cy="6029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50 Bananas</a:t>
          </a:r>
        </a:p>
      </dsp:txBody>
      <dsp:txXfrm>
        <a:off x="1244588" y="694588"/>
        <a:ext cx="4544193" cy="602932"/>
      </dsp:txXfrm>
    </dsp:sp>
    <dsp:sp modelId="{7E17EDCA-6EF0-D84B-B8EC-571F2E1C6D2D}">
      <dsp:nvSpPr>
        <dsp:cNvPr id="0" name=""/>
        <dsp:cNvSpPr/>
      </dsp:nvSpPr>
      <dsp:spPr>
        <a:xfrm>
          <a:off x="1157756" y="1297520"/>
          <a:ext cx="4631025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47C5AC-3372-AA40-A8C6-783EEFCD7CFA}">
      <dsp:nvSpPr>
        <dsp:cNvPr id="0" name=""/>
        <dsp:cNvSpPr/>
      </dsp:nvSpPr>
      <dsp:spPr>
        <a:xfrm>
          <a:off x="0" y="1328315"/>
          <a:ext cx="5788782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92559D-680B-D441-BFCE-42F9EDC32C13}">
      <dsp:nvSpPr>
        <dsp:cNvPr id="0" name=""/>
        <dsp:cNvSpPr/>
      </dsp:nvSpPr>
      <dsp:spPr>
        <a:xfrm>
          <a:off x="0" y="1328315"/>
          <a:ext cx="1157756" cy="6638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Daily Background</a:t>
          </a:r>
        </a:p>
      </dsp:txBody>
      <dsp:txXfrm>
        <a:off x="0" y="1328315"/>
        <a:ext cx="1157756" cy="663874"/>
      </dsp:txXfrm>
    </dsp:sp>
    <dsp:sp modelId="{CA4A5C20-3EAF-2A4D-88DC-CF6218A6625C}">
      <dsp:nvSpPr>
        <dsp:cNvPr id="0" name=""/>
        <dsp:cNvSpPr/>
      </dsp:nvSpPr>
      <dsp:spPr>
        <a:xfrm>
          <a:off x="1244588" y="1358462"/>
          <a:ext cx="4544193" cy="6029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100 Bananas</a:t>
          </a:r>
        </a:p>
      </dsp:txBody>
      <dsp:txXfrm>
        <a:off x="1244588" y="1358462"/>
        <a:ext cx="4544193" cy="602932"/>
      </dsp:txXfrm>
    </dsp:sp>
    <dsp:sp modelId="{18F95D15-4FA4-DC4D-B9F9-30783BF39027}">
      <dsp:nvSpPr>
        <dsp:cNvPr id="0" name=""/>
        <dsp:cNvSpPr/>
      </dsp:nvSpPr>
      <dsp:spPr>
        <a:xfrm>
          <a:off x="1157756" y="1961394"/>
          <a:ext cx="4631025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59F7A6-0D9E-0A46-BC12-8F1E2152EEF9}">
      <dsp:nvSpPr>
        <dsp:cNvPr id="0" name=""/>
        <dsp:cNvSpPr/>
      </dsp:nvSpPr>
      <dsp:spPr>
        <a:xfrm>
          <a:off x="0" y="1992189"/>
          <a:ext cx="5788782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7DC124-484C-584A-9881-6F191DB2AECC}">
      <dsp:nvSpPr>
        <dsp:cNvPr id="0" name=""/>
        <dsp:cNvSpPr/>
      </dsp:nvSpPr>
      <dsp:spPr>
        <a:xfrm>
          <a:off x="0" y="1992189"/>
          <a:ext cx="1157756" cy="6638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Flight from Toronto to Vancouver</a:t>
          </a:r>
        </a:p>
      </dsp:txBody>
      <dsp:txXfrm>
        <a:off x="0" y="1992189"/>
        <a:ext cx="1157756" cy="663874"/>
      </dsp:txXfrm>
    </dsp:sp>
    <dsp:sp modelId="{3771165E-991E-E84D-943C-23F99481A7DD}">
      <dsp:nvSpPr>
        <dsp:cNvPr id="0" name=""/>
        <dsp:cNvSpPr/>
      </dsp:nvSpPr>
      <dsp:spPr>
        <a:xfrm>
          <a:off x="1244588" y="2022336"/>
          <a:ext cx="4544193" cy="6029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400 Bananas</a:t>
          </a:r>
        </a:p>
      </dsp:txBody>
      <dsp:txXfrm>
        <a:off x="1244588" y="2022336"/>
        <a:ext cx="4544193" cy="602932"/>
      </dsp:txXfrm>
    </dsp:sp>
    <dsp:sp modelId="{3EA20E1F-FABC-964F-B690-85076BBA8156}">
      <dsp:nvSpPr>
        <dsp:cNvPr id="0" name=""/>
        <dsp:cNvSpPr/>
      </dsp:nvSpPr>
      <dsp:spPr>
        <a:xfrm>
          <a:off x="1157756" y="2625268"/>
          <a:ext cx="4631025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8DEDD2-AE97-4A4C-BBE5-3FA48D01C08C}">
      <dsp:nvSpPr>
        <dsp:cNvPr id="0" name=""/>
        <dsp:cNvSpPr/>
      </dsp:nvSpPr>
      <dsp:spPr>
        <a:xfrm>
          <a:off x="0" y="2656063"/>
          <a:ext cx="5788782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AB9B75-ABB6-F244-9B84-F16FCFD9F68A}">
      <dsp:nvSpPr>
        <dsp:cNvPr id="0" name=""/>
        <dsp:cNvSpPr/>
      </dsp:nvSpPr>
      <dsp:spPr>
        <a:xfrm>
          <a:off x="0" y="2656063"/>
          <a:ext cx="1157756" cy="6638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Mammogram</a:t>
          </a:r>
        </a:p>
      </dsp:txBody>
      <dsp:txXfrm>
        <a:off x="0" y="2656063"/>
        <a:ext cx="1157756" cy="663874"/>
      </dsp:txXfrm>
    </dsp:sp>
    <dsp:sp modelId="{5C2E01BE-DED6-DC43-AFDB-9FE614024B21}">
      <dsp:nvSpPr>
        <dsp:cNvPr id="0" name=""/>
        <dsp:cNvSpPr/>
      </dsp:nvSpPr>
      <dsp:spPr>
        <a:xfrm>
          <a:off x="1244588" y="2686210"/>
          <a:ext cx="4544193" cy="6029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20,000 Bananas</a:t>
          </a:r>
        </a:p>
      </dsp:txBody>
      <dsp:txXfrm>
        <a:off x="1244588" y="2686210"/>
        <a:ext cx="4544193" cy="602932"/>
      </dsp:txXfrm>
    </dsp:sp>
    <dsp:sp modelId="{31C4EE38-41EE-A747-97B0-236444CB9D14}">
      <dsp:nvSpPr>
        <dsp:cNvPr id="0" name=""/>
        <dsp:cNvSpPr/>
      </dsp:nvSpPr>
      <dsp:spPr>
        <a:xfrm>
          <a:off x="1157756" y="3289142"/>
          <a:ext cx="4631025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BC965C-E7AC-C64F-B99D-BAD038063969}">
      <dsp:nvSpPr>
        <dsp:cNvPr id="0" name=""/>
        <dsp:cNvSpPr/>
      </dsp:nvSpPr>
      <dsp:spPr>
        <a:xfrm>
          <a:off x="0" y="3319937"/>
          <a:ext cx="5788782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A7C93B-67EE-944A-ABC8-402EFFE4AE9B}">
      <dsp:nvSpPr>
        <dsp:cNvPr id="0" name=""/>
        <dsp:cNvSpPr/>
      </dsp:nvSpPr>
      <dsp:spPr>
        <a:xfrm>
          <a:off x="0" y="3319937"/>
          <a:ext cx="1157756" cy="6638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Chest CT</a:t>
          </a:r>
        </a:p>
      </dsp:txBody>
      <dsp:txXfrm>
        <a:off x="0" y="3319937"/>
        <a:ext cx="1157756" cy="663874"/>
      </dsp:txXfrm>
    </dsp:sp>
    <dsp:sp modelId="{6A3ADC45-0AE8-F949-8235-B88FF2418E9B}">
      <dsp:nvSpPr>
        <dsp:cNvPr id="0" name=""/>
        <dsp:cNvSpPr/>
      </dsp:nvSpPr>
      <dsp:spPr>
        <a:xfrm>
          <a:off x="1244588" y="3350084"/>
          <a:ext cx="4544193" cy="6029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70,000 Bananas</a:t>
          </a:r>
        </a:p>
      </dsp:txBody>
      <dsp:txXfrm>
        <a:off x="1244588" y="3350084"/>
        <a:ext cx="4544193" cy="602932"/>
      </dsp:txXfrm>
    </dsp:sp>
    <dsp:sp modelId="{1C1E5695-4934-D94C-ACFD-0AC4F30D84F7}">
      <dsp:nvSpPr>
        <dsp:cNvPr id="0" name=""/>
        <dsp:cNvSpPr/>
      </dsp:nvSpPr>
      <dsp:spPr>
        <a:xfrm>
          <a:off x="1157756" y="3953016"/>
          <a:ext cx="4631025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4335F6-C892-2749-B911-4E8D4A414F66}">
      <dsp:nvSpPr>
        <dsp:cNvPr id="0" name=""/>
        <dsp:cNvSpPr/>
      </dsp:nvSpPr>
      <dsp:spPr>
        <a:xfrm>
          <a:off x="0" y="3983811"/>
          <a:ext cx="5788782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10BFAB-1D9B-DC41-8214-2DF6E10818DD}">
      <dsp:nvSpPr>
        <dsp:cNvPr id="0" name=""/>
        <dsp:cNvSpPr/>
      </dsp:nvSpPr>
      <dsp:spPr>
        <a:xfrm>
          <a:off x="0" y="3983811"/>
          <a:ext cx="1157756" cy="6638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Fatal Dose</a:t>
          </a:r>
        </a:p>
      </dsp:txBody>
      <dsp:txXfrm>
        <a:off x="0" y="3983811"/>
        <a:ext cx="1157756" cy="663874"/>
      </dsp:txXfrm>
    </dsp:sp>
    <dsp:sp modelId="{2097FB9D-E4B7-3346-B843-EB4CB266FF7F}">
      <dsp:nvSpPr>
        <dsp:cNvPr id="0" name=""/>
        <dsp:cNvSpPr/>
      </dsp:nvSpPr>
      <dsp:spPr>
        <a:xfrm>
          <a:off x="1244588" y="4013958"/>
          <a:ext cx="4544193" cy="6029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100,000,000 Bananas (at once)</a:t>
          </a:r>
        </a:p>
      </dsp:txBody>
      <dsp:txXfrm>
        <a:off x="1244588" y="4013958"/>
        <a:ext cx="4544193" cy="602932"/>
      </dsp:txXfrm>
    </dsp:sp>
    <dsp:sp modelId="{1DD4F0DE-B323-114C-94E6-D7FA71C69435}">
      <dsp:nvSpPr>
        <dsp:cNvPr id="0" name=""/>
        <dsp:cNvSpPr/>
      </dsp:nvSpPr>
      <dsp:spPr>
        <a:xfrm>
          <a:off x="1157756" y="4616890"/>
          <a:ext cx="4631025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FF4403-2F38-44FA-8BF4-E9D701E4F65F}">
      <dsp:nvSpPr>
        <dsp:cNvPr id="0" name=""/>
        <dsp:cNvSpPr/>
      </dsp:nvSpPr>
      <dsp:spPr>
        <a:xfrm rot="5400000">
          <a:off x="4854162" y="-1823328"/>
          <a:ext cx="1177179" cy="512259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Less time near the radiation source = less total dose</a:t>
          </a:r>
          <a:endParaRPr lang="en-CA" sz="2300" kern="1200" dirty="0"/>
        </a:p>
      </dsp:txBody>
      <dsp:txXfrm rot="-5400000">
        <a:off x="2881457" y="206842"/>
        <a:ext cx="5065125" cy="1062249"/>
      </dsp:txXfrm>
    </dsp:sp>
    <dsp:sp modelId="{3C9422F1-AB71-4F5E-A161-0CB59387999B}">
      <dsp:nvSpPr>
        <dsp:cNvPr id="0" name=""/>
        <dsp:cNvSpPr/>
      </dsp:nvSpPr>
      <dsp:spPr>
        <a:xfrm>
          <a:off x="0" y="2229"/>
          <a:ext cx="2881457" cy="14714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89535" rIns="179070" bIns="89535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/>
            <a:t>Time</a:t>
          </a:r>
          <a:endParaRPr lang="en-CA" sz="4700" kern="1200"/>
        </a:p>
      </dsp:txBody>
      <dsp:txXfrm>
        <a:off x="71831" y="74060"/>
        <a:ext cx="2737795" cy="1327812"/>
      </dsp:txXfrm>
    </dsp:sp>
    <dsp:sp modelId="{E31ECC1B-1D53-4C19-B950-C770909EFB2D}">
      <dsp:nvSpPr>
        <dsp:cNvPr id="0" name=""/>
        <dsp:cNvSpPr/>
      </dsp:nvSpPr>
      <dsp:spPr>
        <a:xfrm rot="5400000">
          <a:off x="4854162" y="-278279"/>
          <a:ext cx="1177179" cy="512259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2300" kern="1200" dirty="0"/>
            <a:t>Further distance from the radiation source = weaker/less radiation</a:t>
          </a:r>
        </a:p>
      </dsp:txBody>
      <dsp:txXfrm rot="-5400000">
        <a:off x="2881457" y="1751891"/>
        <a:ext cx="5065125" cy="1062249"/>
      </dsp:txXfrm>
    </dsp:sp>
    <dsp:sp modelId="{30035362-51EA-4F2F-9C7C-B302A5A418AF}">
      <dsp:nvSpPr>
        <dsp:cNvPr id="0" name=""/>
        <dsp:cNvSpPr/>
      </dsp:nvSpPr>
      <dsp:spPr>
        <a:xfrm>
          <a:off x="0" y="1547278"/>
          <a:ext cx="2881457" cy="14714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89535" rIns="179070" bIns="89535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/>
            <a:t>Distance</a:t>
          </a:r>
          <a:endParaRPr lang="en-CA" sz="4700" kern="1200"/>
        </a:p>
      </dsp:txBody>
      <dsp:txXfrm>
        <a:off x="71831" y="1619109"/>
        <a:ext cx="2737795" cy="1327812"/>
      </dsp:txXfrm>
    </dsp:sp>
    <dsp:sp modelId="{78574927-DEBC-4C5E-A8F2-AA47B8931E5C}">
      <dsp:nvSpPr>
        <dsp:cNvPr id="0" name=""/>
        <dsp:cNvSpPr/>
      </dsp:nvSpPr>
      <dsp:spPr>
        <a:xfrm rot="5400000">
          <a:off x="4854162" y="1266768"/>
          <a:ext cx="1177179" cy="512259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2300" kern="1200" dirty="0"/>
            <a:t>Materials between you and the radiation source = less radiation gets through</a:t>
          </a:r>
        </a:p>
      </dsp:txBody>
      <dsp:txXfrm rot="-5400000">
        <a:off x="2881457" y="3296939"/>
        <a:ext cx="5065125" cy="1062249"/>
      </dsp:txXfrm>
    </dsp:sp>
    <dsp:sp modelId="{546C0D94-EA54-4452-B709-3B34E4EDB548}">
      <dsp:nvSpPr>
        <dsp:cNvPr id="0" name=""/>
        <dsp:cNvSpPr/>
      </dsp:nvSpPr>
      <dsp:spPr>
        <a:xfrm>
          <a:off x="0" y="3092326"/>
          <a:ext cx="2881457" cy="14714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89535" rIns="179070" bIns="89535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4700" kern="1200"/>
            <a:t>Shielding</a:t>
          </a:r>
        </a:p>
      </dsp:txBody>
      <dsp:txXfrm>
        <a:off x="71831" y="3164157"/>
        <a:ext cx="2737795" cy="132781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3E6EE0-0C4C-4103-93C1-37A193E7C657}">
      <dsp:nvSpPr>
        <dsp:cNvPr id="0" name=""/>
        <dsp:cNvSpPr/>
      </dsp:nvSpPr>
      <dsp:spPr>
        <a:xfrm>
          <a:off x="0" y="70546"/>
          <a:ext cx="6915912" cy="9354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Mackenzie Tigwell</a:t>
          </a:r>
          <a:endParaRPr lang="en-CA" sz="3900" kern="1200"/>
        </a:p>
      </dsp:txBody>
      <dsp:txXfrm>
        <a:off x="45663" y="116209"/>
        <a:ext cx="6824586" cy="844089"/>
      </dsp:txXfrm>
    </dsp:sp>
    <dsp:sp modelId="{44B5359B-7360-462E-B096-EB9A9A4D2CBC}">
      <dsp:nvSpPr>
        <dsp:cNvPr id="0" name=""/>
        <dsp:cNvSpPr/>
      </dsp:nvSpPr>
      <dsp:spPr>
        <a:xfrm>
          <a:off x="0" y="1118281"/>
          <a:ext cx="6915912" cy="9354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Email</a:t>
          </a:r>
          <a:endParaRPr lang="en-CA" sz="3900" kern="1200"/>
        </a:p>
      </dsp:txBody>
      <dsp:txXfrm>
        <a:off x="45663" y="1163944"/>
        <a:ext cx="6824586" cy="844089"/>
      </dsp:txXfrm>
    </dsp:sp>
    <dsp:sp modelId="{5E167E2D-3B97-482B-B0FC-6E3C99566F2F}">
      <dsp:nvSpPr>
        <dsp:cNvPr id="0" name=""/>
        <dsp:cNvSpPr/>
      </dsp:nvSpPr>
      <dsp:spPr>
        <a:xfrm>
          <a:off x="0" y="2053696"/>
          <a:ext cx="6915912" cy="645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9580" tIns="49530" rIns="277368" bIns="495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3000" kern="1200" dirty="0"/>
            <a:t>Mackenzie.Tigwell@calian.com</a:t>
          </a:r>
          <a:endParaRPr lang="en-CA" sz="3000" kern="1200" dirty="0"/>
        </a:p>
      </dsp:txBody>
      <dsp:txXfrm>
        <a:off x="0" y="2053696"/>
        <a:ext cx="6915912" cy="645840"/>
      </dsp:txXfrm>
    </dsp:sp>
    <dsp:sp modelId="{19E45E33-7DBE-49A6-B0E6-46BF06A46294}">
      <dsp:nvSpPr>
        <dsp:cNvPr id="0" name=""/>
        <dsp:cNvSpPr/>
      </dsp:nvSpPr>
      <dsp:spPr>
        <a:xfrm>
          <a:off x="0" y="2699536"/>
          <a:ext cx="6915912" cy="9354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900" kern="1200"/>
            <a:t>Linkedin</a:t>
          </a:r>
        </a:p>
      </dsp:txBody>
      <dsp:txXfrm>
        <a:off x="45663" y="2745199"/>
        <a:ext cx="6824586" cy="844089"/>
      </dsp:txXfrm>
    </dsp:sp>
    <dsp:sp modelId="{7704FECE-FDFD-4431-8434-173D33F04FF9}">
      <dsp:nvSpPr>
        <dsp:cNvPr id="0" name=""/>
        <dsp:cNvSpPr/>
      </dsp:nvSpPr>
      <dsp:spPr>
        <a:xfrm>
          <a:off x="0" y="3634951"/>
          <a:ext cx="6915912" cy="645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9580" tIns="49530" rIns="277368" bIns="495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CA" sz="3000" kern="1200" dirty="0"/>
            <a:t>www.linkedin.com/in/mackenzie-tigwell</a:t>
          </a:r>
        </a:p>
      </dsp:txBody>
      <dsp:txXfrm>
        <a:off x="0" y="3634951"/>
        <a:ext cx="6915912" cy="6458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A3458-4A31-9432-C6F7-18690B2C8D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4E69FF-CED6-A491-AF2B-D278243B92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7946A7-EF8B-732C-0E2E-A7E051F87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BFC2B-1B35-49E0-A13B-057C2DCB3439}" type="datetimeFigureOut">
              <a:rPr lang="en-CA" smtClean="0"/>
              <a:t>2024-05-08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9CB87-D0E9-C77B-514C-7BD675297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063093-E507-BF97-E8CF-11A700FDF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03D06-9EEC-49C3-81A9-33B4CE32F3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31919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EDECD-7B78-E855-920F-90C8455DE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DEE211-70B6-13B9-02BC-CF37541300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97A54-85D3-0C83-BCEC-DE7C3E4AB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BFC2B-1B35-49E0-A13B-057C2DCB3439}" type="datetimeFigureOut">
              <a:rPr lang="en-CA" smtClean="0"/>
              <a:t>2024-05-08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21D327-8C63-AA36-0EF0-92D7114F2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91025-C73B-F323-CD5B-6B0137E76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03D06-9EEC-49C3-81A9-33B4CE32F3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77394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8A8A46-ACFA-9797-791F-59B605C5C3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75E85E-8568-CB63-A6D9-3B17D0C059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195FA8-D653-3975-99FF-17C33F0A6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BFC2B-1B35-49E0-A13B-057C2DCB3439}" type="datetimeFigureOut">
              <a:rPr lang="en-CA" smtClean="0"/>
              <a:t>2024-05-08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7FE98-5F75-615C-9009-82215A43B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1F072B-C064-C711-74FF-F539D8910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03D06-9EEC-49C3-81A9-33B4CE32F3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020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07A34-6420-56F7-ADA9-C6EE44545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D5624-3B8C-9137-1714-1A883E5B4E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0DF1F2-A80B-2E40-3DC2-B4EE2D411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BFC2B-1B35-49E0-A13B-057C2DCB3439}" type="datetimeFigureOut">
              <a:rPr lang="en-CA" smtClean="0"/>
              <a:t>2024-05-08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1EF27E-296A-F5F2-E1BF-27E317108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82954-6D5C-5F36-426E-740D41A7B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03D06-9EEC-49C3-81A9-33B4CE32F3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53815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F53FB-5D6F-1464-9EA2-95FC7BBB7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C6207E-2F0E-515F-8FC8-BE9609E2E2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836A4-8547-048E-DE13-EA30BB1EA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BFC2B-1B35-49E0-A13B-057C2DCB3439}" type="datetimeFigureOut">
              <a:rPr lang="en-CA" smtClean="0"/>
              <a:t>2024-05-08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A57252-5E41-338B-CEF6-4474C9C68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452508-C9AB-3309-4509-53D312D0E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03D06-9EEC-49C3-81A9-33B4CE32F3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50978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7E6C8-870B-0DB1-FA59-F8E919997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D4D05E-6220-5753-C5FB-92F988C901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1F4620-2FAD-ED30-636B-4AC14B3ED6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8D4D9F-3319-389C-8988-7D401C508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BFC2B-1B35-49E0-A13B-057C2DCB3439}" type="datetimeFigureOut">
              <a:rPr lang="en-CA" smtClean="0"/>
              <a:t>2024-05-08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7B2D89-A705-AC85-6B57-C0132806C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FEEE3A-C1E6-B1B1-C6AB-C733B6EAD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03D06-9EEC-49C3-81A9-33B4CE32F3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48897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14B05-1D8A-33AD-185F-DEF579A2F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A74436-1026-C897-7C59-DD87BB6F6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70EE78-9360-45A5-563B-1635A2F78D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0E13AF-99A1-8ADE-D4A5-09793B52B3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2F3C95-7C3D-DCF7-3E21-257F46E652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E5FA74-BEC4-BD9E-3CF4-C57A2E294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BFC2B-1B35-49E0-A13B-057C2DCB3439}" type="datetimeFigureOut">
              <a:rPr lang="en-CA" smtClean="0"/>
              <a:t>2024-05-08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26388E-0A3E-5727-67BD-E6D62386A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732BA8-53EC-DD8C-E3FD-968E96856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03D06-9EEC-49C3-81A9-33B4CE32F3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56203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2B154-CF7D-565C-CAFB-8ED2D8D22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AEC68C-3379-7E7E-AE9F-D89C94C6A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BFC2B-1B35-49E0-A13B-057C2DCB3439}" type="datetimeFigureOut">
              <a:rPr lang="en-CA" smtClean="0"/>
              <a:t>2024-05-08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4BADF0-DDA9-B98A-9155-C0A42DEC9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C2BB4A-B44F-974B-3B57-83E1BDD25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03D06-9EEC-49C3-81A9-33B4CE32F3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63610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263316-7FD0-0018-99B8-CC766EE6F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BFC2B-1B35-49E0-A13B-057C2DCB3439}" type="datetimeFigureOut">
              <a:rPr lang="en-CA" smtClean="0"/>
              <a:t>2024-05-08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1B0B03-CE03-5205-115B-16AF5240A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D0DEA4-1092-E947-52CD-73C84146C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03D06-9EEC-49C3-81A9-33B4CE32F3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61253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2A3BB-A1B9-FAC7-EE13-15B7FBAED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87D0B-06AC-E3D7-1587-49B1E7B7DE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EB9777-DB07-3560-AEBA-487584918D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6F6805-C74B-A010-1A2F-47C8E2929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BFC2B-1B35-49E0-A13B-057C2DCB3439}" type="datetimeFigureOut">
              <a:rPr lang="en-CA" smtClean="0"/>
              <a:t>2024-05-08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D2229E-3009-5A72-8918-0457B0D42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1B4F20-261F-A5EA-1CE3-1BB616EF6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03D06-9EEC-49C3-81A9-33B4CE32F3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21345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CA6A4-2327-F13D-D861-BD35C5419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647268-AA08-6E74-39A2-895D868875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6752BA-56E1-90CA-9540-809AED5A81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6951B-4E61-64D5-47DD-531536AEF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BFC2B-1B35-49E0-A13B-057C2DCB3439}" type="datetimeFigureOut">
              <a:rPr lang="en-CA" smtClean="0"/>
              <a:t>2024-05-08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17C7E6-87E9-D8F5-77CA-532401E6D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58094F-1746-CE52-8AE8-E967DDDDE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03D06-9EEC-49C3-81A9-33B4CE32F3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49219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8D046A-B7E7-05CB-EDB6-6DCEA0D60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858505-8048-55F5-FF06-735876A53D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80C5FB-59F7-37AE-BA04-2CCFF6A67B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BFC2B-1B35-49E0-A13B-057C2DCB3439}" type="datetimeFigureOut">
              <a:rPr lang="en-CA" smtClean="0"/>
              <a:t>2024-05-08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5D017C-FB05-4906-D24A-CB26EF5301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25A9C3-5432-81C7-55BA-A455D3CA9A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03D06-9EEC-49C3-81A9-33B4CE32F3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75403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1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3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18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light, traffic, red, lit&#10;&#10;Description automatically generated">
            <a:extLst>
              <a:ext uri="{FF2B5EF4-FFF2-40B4-BE49-F238E27FC236}">
                <a16:creationId xmlns:a16="http://schemas.microsoft.com/office/drawing/2014/main" id="{3BECEE22-9AFA-87CE-B603-412113E050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47" t="9091" r="27580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AB6B2B-2FB1-DC63-FCC8-EC4E56E404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/>
              <a:t>Fundamentals of Radioactivity and Radiation Safety</a:t>
            </a:r>
            <a:endParaRPr lang="en-CA" sz="48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75DF5A-790F-1F62-97F6-8D0CE0AFE9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endParaRPr lang="en-CA" sz="20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57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3BEA38-8645-A6C8-9D77-6EA2B29C3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9771" y="2190558"/>
            <a:ext cx="4693701" cy="29042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ED9277-6886-C5BB-5C2D-94F3F8367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Radiation?</a:t>
            </a:r>
            <a:endParaRPr lang="en-CA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4E962EF-7BB5-56CE-E26F-829BA1224AD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5748334"/>
              </p:ext>
            </p:extLst>
          </p:nvPr>
        </p:nvGraphicFramePr>
        <p:xfrm>
          <a:off x="838200" y="1825625"/>
          <a:ext cx="5416685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9100F9B-198B-4245-1A00-2722FC7B2A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1350775"/>
              </p:ext>
            </p:extLst>
          </p:nvPr>
        </p:nvGraphicFramePr>
        <p:xfrm>
          <a:off x="5085225" y="82939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84951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4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E20EF-D3CB-907C-2AE0-74310E075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34000" cy="1325563"/>
          </a:xfrm>
        </p:spPr>
        <p:txBody>
          <a:bodyPr/>
          <a:lstStyle/>
          <a:p>
            <a:r>
              <a:rPr lang="en-US" dirty="0"/>
              <a:t>Everyday Radiation Exposure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511F9D-7332-BB2A-5A35-6D67C15FFF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91783" cy="4351338"/>
          </a:xfrm>
        </p:spPr>
        <p:txBody>
          <a:bodyPr/>
          <a:lstStyle/>
          <a:p>
            <a:r>
              <a:rPr lang="en-US" dirty="0"/>
              <a:t>Natural Background Radiation</a:t>
            </a:r>
          </a:p>
          <a:p>
            <a:pPr lvl="1"/>
            <a:r>
              <a:rPr lang="en-US" dirty="0"/>
              <a:t>Canadian Annual Average = 1.8 mSv</a:t>
            </a:r>
          </a:p>
          <a:p>
            <a:endParaRPr lang="en-US" dirty="0"/>
          </a:p>
          <a:p>
            <a:r>
              <a:rPr lang="en-US" dirty="0"/>
              <a:t>Man-Made Sources</a:t>
            </a:r>
          </a:p>
          <a:p>
            <a:pPr lvl="1"/>
            <a:r>
              <a:rPr lang="en-US" dirty="0"/>
              <a:t>Public Annual Dose Limit = 1 mSv</a:t>
            </a:r>
          </a:p>
          <a:p>
            <a:pPr lvl="1"/>
            <a:r>
              <a:rPr lang="en-US" dirty="0"/>
              <a:t>Worker Annual Dose Limit = 50 mSv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1848BBD-9A45-882A-F59D-25DA6431F0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6437584"/>
              </p:ext>
            </p:extLst>
          </p:nvPr>
        </p:nvGraphicFramePr>
        <p:xfrm>
          <a:off x="5680953" y="278675"/>
          <a:ext cx="6320908" cy="6214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26172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1F938-5734-0D14-BDEC-42681FE46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Doses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4F4FDE-D654-B0F5-E3D4-D486FF254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93336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Bananas are slightly radioactive due to their potassium content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1 Banana = 0.1 </a:t>
            </a:r>
            <a:r>
              <a:rPr lang="en-US" dirty="0" err="1"/>
              <a:t>uSv</a:t>
            </a:r>
            <a:r>
              <a:rPr lang="en-US" dirty="0"/>
              <a:t> of Dose</a:t>
            </a:r>
            <a:endParaRPr lang="en-CA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68D3C3D-6BF5-FC63-D89D-7C0E8D23B8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2719608"/>
              </p:ext>
            </p:extLst>
          </p:nvPr>
        </p:nvGraphicFramePr>
        <p:xfrm>
          <a:off x="5743575" y="1247775"/>
          <a:ext cx="5788782" cy="46482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3722813B-E737-1A2E-CA11-2FC002A065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3679" y="3429000"/>
            <a:ext cx="3739896" cy="373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488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AC829-B95D-5BB2-54C3-F51FE68E1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Radioactivity Change Over Time?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B918A-9328-9538-0252-C735B6E2F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752703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Half-life</a:t>
            </a:r>
          </a:p>
          <a:p>
            <a:r>
              <a:rPr lang="en-US" dirty="0"/>
              <a:t>Fast initial decay then slower</a:t>
            </a:r>
          </a:p>
          <a:p>
            <a:r>
              <a:rPr lang="en-US" dirty="0"/>
              <a:t>Each type of atom has a unique half-life</a:t>
            </a:r>
          </a:p>
          <a:p>
            <a:pPr lvl="1"/>
            <a:r>
              <a:rPr lang="en-US" dirty="0"/>
              <a:t>Microseconds to Centuries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7B9EF7-BB54-9EFE-19B4-F1CCD27AC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0720" y="1531734"/>
            <a:ext cx="6009019" cy="493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18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C7AB1-1C01-585F-662D-472A711B2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Safety</a:t>
            </a:r>
            <a:endParaRPr lang="en-CA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6B8FE88-7B37-E442-0912-149A72CA52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265843"/>
              </p:ext>
            </p:extLst>
          </p:nvPr>
        </p:nvGraphicFramePr>
        <p:xfrm>
          <a:off x="838200" y="1825625"/>
          <a:ext cx="8004048" cy="45660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018B362E-1B1C-761D-BD97-20B6B889F40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66908"/>
          <a:stretch/>
        </p:blipFill>
        <p:spPr>
          <a:xfrm>
            <a:off x="9481820" y="971319"/>
            <a:ext cx="1871980" cy="18085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BB5DAA-91BE-A4A5-671C-809A72E90FE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341" r="33095"/>
          <a:stretch/>
        </p:blipFill>
        <p:spPr>
          <a:xfrm>
            <a:off x="9398540" y="2779853"/>
            <a:ext cx="1955260" cy="18085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91E7E0-ACE7-5761-F9ED-BB5A554EC4D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7564"/>
          <a:stretch/>
        </p:blipFill>
        <p:spPr>
          <a:xfrm>
            <a:off x="9480009" y="4684341"/>
            <a:ext cx="1834879" cy="180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541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399F-6D43-C03B-D688-7DF382D10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Protecting the Public </a:t>
            </a:r>
            <a:endParaRPr lang="en-CA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1EBF441-AF9C-3FF1-5209-1533E0AF67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Environmental Monitoring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A1491-BDAC-A435-3440-2B8F21D24EA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All nuclear facilities (power plants) analyze environmental samples (weekly)</a:t>
            </a:r>
          </a:p>
          <a:p>
            <a:pPr lvl="1"/>
            <a:r>
              <a:rPr lang="en-US" dirty="0"/>
              <a:t>Water, Soil, Air, Food, </a:t>
            </a:r>
            <a:r>
              <a:rPr lang="en-US" dirty="0" err="1"/>
              <a:t>etc</a:t>
            </a:r>
            <a:endParaRPr lang="en-US" dirty="0"/>
          </a:p>
          <a:p>
            <a:r>
              <a:rPr lang="en-US" dirty="0"/>
              <a:t>Confirm and demonstrate the public is protected from radioactive emissions </a:t>
            </a:r>
          </a:p>
          <a:p>
            <a:pPr lvl="1"/>
            <a:endParaRPr lang="en-CA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D7AB71A-9606-741F-FAA6-DAFE2FBF5B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Multi-barrier system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7D23BA8-DBD2-4ABF-601C-8616C072174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dirty="0"/>
              <a:t>Radioactive materials are contained in many layers</a:t>
            </a:r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B48361-C9CB-457D-15F8-C4A5C5C147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72" t="11557" r="16769" b="9253"/>
          <a:stretch/>
        </p:blipFill>
        <p:spPr>
          <a:xfrm>
            <a:off x="6629400" y="3319462"/>
            <a:ext cx="3666744" cy="33256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8DD10D-21DF-AE5A-E1CE-1600FFB5B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356069"/>
            <a:ext cx="1950396" cy="13002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182666-B6D3-C2CB-FCCF-957E81DFC4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7596" y="5356069"/>
            <a:ext cx="1736128" cy="13002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477536-4815-6B4F-683C-0A2B3AED6D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4892"/>
          <a:stretch/>
        </p:blipFill>
        <p:spPr>
          <a:xfrm>
            <a:off x="4143724" y="5356069"/>
            <a:ext cx="1950396" cy="128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242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C4775F6-5818-2049-79F2-313A8766B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Info</a:t>
            </a:r>
            <a:endParaRPr lang="en-CA" dirty="0"/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FE84F645-B7E3-90BE-4E43-9DDB474EDC7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8185745"/>
              </p:ext>
            </p:extLst>
          </p:nvPr>
        </p:nvGraphicFramePr>
        <p:xfrm>
          <a:off x="838200" y="1825625"/>
          <a:ext cx="6915912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DE61DCB9-A979-A9E4-920D-73AFF7A176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21204" y="3932883"/>
            <a:ext cx="2421544" cy="24072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D22105-E945-E057-CE1C-3E5F81D2B76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0552"/>
          <a:stretch/>
        </p:blipFill>
        <p:spPr>
          <a:xfrm>
            <a:off x="8545231" y="749031"/>
            <a:ext cx="2697517" cy="28574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36731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CD0EC72639084FB0B284D8CEB07508" ma:contentTypeVersion="14" ma:contentTypeDescription="Create a new document." ma:contentTypeScope="" ma:versionID="e119f7fe80e13979900f26514e305c94">
  <xsd:schema xmlns:xsd="http://www.w3.org/2001/XMLSchema" xmlns:xs="http://www.w3.org/2001/XMLSchema" xmlns:p="http://schemas.microsoft.com/office/2006/metadata/properties" xmlns:ns3="cae265b4-4598-4535-a6f7-31e4e391e2ff" xmlns:ns4="4ccdb3c2-ef20-435c-8c29-b93ff036f75d" targetNamespace="http://schemas.microsoft.com/office/2006/metadata/properties" ma:root="true" ma:fieldsID="a85318de086a09fd3cfb943b185f0f96" ns3:_="" ns4:_="">
    <xsd:import namespace="cae265b4-4598-4535-a6f7-31e4e391e2ff"/>
    <xsd:import namespace="4ccdb3c2-ef20-435c-8c29-b93ff036f75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e265b4-4598-4535-a6f7-31e4e391e2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7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cdb3c2-ef20-435c-8c29-b93ff036f75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ae265b4-4598-4535-a6f7-31e4e391e2ff" xsi:nil="true"/>
  </documentManagement>
</p:properties>
</file>

<file path=customXml/itemProps1.xml><?xml version="1.0" encoding="utf-8"?>
<ds:datastoreItem xmlns:ds="http://schemas.openxmlformats.org/officeDocument/2006/customXml" ds:itemID="{444CB0B1-01F4-41D9-BB7F-9B33F2699A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ae265b4-4598-4535-a6f7-31e4e391e2ff"/>
    <ds:schemaRef ds:uri="4ccdb3c2-ef20-435c-8c29-b93ff036f75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CD8ABCC-54FC-43A4-957E-CBE6D70E61C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3783CD8-86FF-4A5E-AB6E-00DA517D11E5}">
  <ds:schemaRefs>
    <ds:schemaRef ds:uri="http://purl.org/dc/terms/"/>
    <ds:schemaRef ds:uri="4ccdb3c2-ef20-435c-8c29-b93ff036f75d"/>
    <ds:schemaRef ds:uri="http://www.w3.org/XML/1998/namespace"/>
    <ds:schemaRef ds:uri="http://schemas.microsoft.com/office/2006/metadata/properties"/>
    <ds:schemaRef ds:uri="cae265b4-4598-4535-a6f7-31e4e391e2ff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875</TotalTime>
  <Words>268</Words>
  <Application>Microsoft Office PowerPoint</Application>
  <PresentationFormat>Widescreen</PresentationFormat>
  <Paragraphs>64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Fundamentals of Radioactivity and Radiation Safety</vt:lpstr>
      <vt:lpstr>What is Radiation?</vt:lpstr>
      <vt:lpstr>Everyday Radiation Exposure</vt:lpstr>
      <vt:lpstr>Radiation Doses</vt:lpstr>
      <vt:lpstr>How Does Radioactivity Change Over Time?</vt:lpstr>
      <vt:lpstr>Radiation Safety</vt:lpstr>
      <vt:lpstr>Protecting the Public </vt:lpstr>
      <vt:lpstr>Contact Info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Fundamentals of Radioactivity and Radiation Safety</dc:title>
  <dc:creator>Mackenzie Tigwell</dc:creator>
  <cp:lastModifiedBy>Mackenzie Tigwell</cp:lastModifiedBy>
  <cp:revision>2</cp:revision>
  <dcterms:created xsi:type="dcterms:W3CDTF">2024-05-06T02:10:59Z</dcterms:created>
  <dcterms:modified xsi:type="dcterms:W3CDTF">2024-05-08T17:05:02Z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0x010100A4CD0EC72639084FB0B284D8CEB07508</vt:lpwstr>
  </property>
</Properties>
</file>