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12.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13.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slideLayouts/slideLayout14.xml" ContentType="application/vnd.openxmlformats-officedocument.presentationml.slideLayout+xml"/>
  <Override PartName="/ppt/theme/theme5.xml" ContentType="application/vnd.openxmlformats-officedocument.theme+xml"/>
  <Override PartName="/ppt/tags/tag6.xml" ContentType="application/vnd.openxmlformats-officedocument.presentationml.tags+xml"/>
  <Override PartName="/ppt/slideLayouts/slideLayout15.xml" ContentType="application/vnd.openxmlformats-officedocument.presentationml.slideLayout+xml"/>
  <Override PartName="/ppt/theme/theme6.xml" ContentType="application/vnd.openxmlformats-officedocument.theme+xml"/>
  <Override PartName="/ppt/tags/tag7.xml" ContentType="application/vnd.openxmlformats-officedocument.presentationml.tags+xml"/>
  <Override PartName="/ppt/theme/theme7.xml" ContentType="application/vnd.openxmlformats-officedocument.theme+xml"/>
  <Override PartName="/ppt/theme/theme8.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4" r:id="rId4"/>
    <p:sldMasterId id="2147483796" r:id="rId5"/>
    <p:sldMasterId id="2147483805" r:id="rId6"/>
    <p:sldMasterId id="2147483686" r:id="rId7"/>
    <p:sldMasterId id="2147483749" r:id="rId8"/>
    <p:sldMasterId id="2147483705" r:id="rId9"/>
  </p:sldMasterIdLst>
  <p:notesMasterIdLst>
    <p:notesMasterId r:id="rId20"/>
  </p:notesMasterIdLst>
  <p:handoutMasterIdLst>
    <p:handoutMasterId r:id="rId21"/>
  </p:handoutMasterIdLst>
  <p:sldIdLst>
    <p:sldId id="619" r:id="rId10"/>
    <p:sldId id="648" r:id="rId11"/>
    <p:sldId id="1255" r:id="rId12"/>
    <p:sldId id="1257" r:id="rId13"/>
    <p:sldId id="1228" r:id="rId14"/>
    <p:sldId id="1232" r:id="rId15"/>
    <p:sldId id="1251" r:id="rId16"/>
    <p:sldId id="645" r:id="rId17"/>
    <p:sldId id="1229" r:id="rId18"/>
    <p:sldId id="612" r:id="rId19"/>
  </p:sldIdLst>
  <p:sldSz cx="12192000" cy="6858000"/>
  <p:notesSz cx="7162800" cy="9448800"/>
  <p:custDataLst>
    <p:tags r:id="rId22"/>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793" userDrawn="1">
          <p15:clr>
            <a:srgbClr val="A4A3A4"/>
          </p15:clr>
        </p15:guide>
        <p15:guide id="2" orient="horz" pos="1230" userDrawn="1">
          <p15:clr>
            <a:srgbClr val="A4A3A4"/>
          </p15:clr>
        </p15:guide>
        <p15:guide id="3" orient="horz" pos="4319" userDrawn="1">
          <p15:clr>
            <a:srgbClr val="A4A3A4"/>
          </p15:clr>
        </p15:guide>
        <p15:guide id="4" orient="horz" pos="822" userDrawn="1">
          <p15:clr>
            <a:srgbClr val="A4A3A4"/>
          </p15:clr>
        </p15:guide>
        <p15:guide id="5" orient="horz" pos="323" userDrawn="1">
          <p15:clr>
            <a:srgbClr val="A4A3A4"/>
          </p15:clr>
        </p15:guide>
        <p15:guide id="8" pos="438" userDrawn="1">
          <p15:clr>
            <a:srgbClr val="A4A3A4"/>
          </p15:clr>
        </p15:guide>
        <p15:guide id="9" pos="3840" userDrawn="1">
          <p15:clr>
            <a:srgbClr val="A4A3A4"/>
          </p15:clr>
        </p15:guide>
      </p15:sldGuideLst>
    </p:ext>
    <p:ext uri="{2D200454-40CA-4A62-9FC3-DE9A4176ACB9}">
      <p15:notesGuideLst xmlns:p15="http://schemas.microsoft.com/office/powerpoint/2012/main">
        <p15:guide id="1" orient="horz" pos="2976" userDrawn="1">
          <p15:clr>
            <a:srgbClr val="A4A3A4"/>
          </p15:clr>
        </p15:guide>
        <p15:guide id="2" pos="2256"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F2FF"/>
    <a:srgbClr val="E1F3FF"/>
    <a:srgbClr val="41535D"/>
    <a:srgbClr val="BED73D"/>
    <a:srgbClr val="117DC0"/>
    <a:srgbClr val="C8DD5A"/>
    <a:srgbClr val="000000"/>
    <a:srgbClr val="BDD73E"/>
    <a:srgbClr val="E980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65" autoAdjust="0"/>
    <p:restoredTop sz="86805" autoAdjust="0"/>
  </p:normalViewPr>
  <p:slideViewPr>
    <p:cSldViewPr snapToGrid="0">
      <p:cViewPr varScale="1">
        <p:scale>
          <a:sx n="108" d="100"/>
          <a:sy n="108" d="100"/>
        </p:scale>
        <p:origin x="763" y="86"/>
      </p:cViewPr>
      <p:guideLst>
        <p:guide orient="horz" pos="3793"/>
        <p:guide orient="horz" pos="1230"/>
        <p:guide orient="horz" pos="4319"/>
        <p:guide orient="horz" pos="822"/>
        <p:guide orient="horz" pos="323"/>
        <p:guide pos="438"/>
        <p:guide pos="3840"/>
      </p:guideLst>
    </p:cSldViewPr>
  </p:slideViewPr>
  <p:outlineViewPr>
    <p:cViewPr>
      <p:scale>
        <a:sx n="33" d="100"/>
        <a:sy n="33" d="100"/>
      </p:scale>
      <p:origin x="0" y="-378"/>
    </p:cViewPr>
  </p:outlineViewPr>
  <p:notesTextViewPr>
    <p:cViewPr>
      <p:scale>
        <a:sx n="3" d="2"/>
        <a:sy n="3" d="2"/>
      </p:scale>
      <p:origin x="0" y="0"/>
    </p:cViewPr>
  </p:notesTextViewPr>
  <p:sorterViewPr>
    <p:cViewPr>
      <p:scale>
        <a:sx n="66" d="100"/>
        <a:sy n="66" d="100"/>
      </p:scale>
      <p:origin x="0" y="0"/>
    </p:cViewPr>
  </p:sorterViewPr>
  <p:notesViewPr>
    <p:cSldViewPr snapToGrid="0">
      <p:cViewPr varScale="1">
        <p:scale>
          <a:sx n="62" d="100"/>
          <a:sy n="62" d="100"/>
        </p:scale>
        <p:origin x="3197" y="67"/>
      </p:cViewPr>
      <p:guideLst>
        <p:guide orient="horz" pos="2976"/>
        <p:guide pos="22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tags" Target="tags/tag1.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03773" cy="472118"/>
          </a:xfrm>
          <a:prstGeom prst="rect">
            <a:avLst/>
          </a:prstGeom>
        </p:spPr>
        <p:txBody>
          <a:bodyPr vert="horz" lIns="94908" tIns="47455" rIns="94908" bIns="47455" rtlCol="0"/>
          <a:lstStyle>
            <a:lvl1pPr algn="l">
              <a:defRPr sz="1200"/>
            </a:lvl1pPr>
          </a:lstStyle>
          <a:p>
            <a:pPr>
              <a:defRPr/>
            </a:pPr>
            <a:endParaRPr lang="en-US"/>
          </a:p>
        </p:txBody>
      </p:sp>
      <p:sp>
        <p:nvSpPr>
          <p:cNvPr id="3" name="Date Placeholder 2"/>
          <p:cNvSpPr>
            <a:spLocks noGrp="1"/>
          </p:cNvSpPr>
          <p:nvPr>
            <p:ph type="dt" sz="quarter" idx="1"/>
          </p:nvPr>
        </p:nvSpPr>
        <p:spPr>
          <a:xfrm>
            <a:off x="4057411" y="0"/>
            <a:ext cx="3103773" cy="472118"/>
          </a:xfrm>
          <a:prstGeom prst="rect">
            <a:avLst/>
          </a:prstGeom>
        </p:spPr>
        <p:txBody>
          <a:bodyPr vert="horz" lIns="94908" tIns="47455" rIns="94908" bIns="47455" rtlCol="0"/>
          <a:lstStyle>
            <a:lvl1pPr algn="r">
              <a:defRPr sz="1200"/>
            </a:lvl1pPr>
          </a:lstStyle>
          <a:p>
            <a:pPr>
              <a:defRPr/>
            </a:pPr>
            <a:fld id="{9A92E6B8-1BD4-41E0-BCCD-1BC4F60C945F}" type="datetimeFigureOut">
              <a:rPr lang="en-US"/>
              <a:pPr>
                <a:defRPr/>
              </a:pPr>
              <a:t>5/10/2024</a:t>
            </a:fld>
            <a:endParaRPr lang="en-US"/>
          </a:p>
        </p:txBody>
      </p:sp>
      <p:sp>
        <p:nvSpPr>
          <p:cNvPr id="4" name="Footer Placeholder 3"/>
          <p:cNvSpPr>
            <a:spLocks noGrp="1"/>
          </p:cNvSpPr>
          <p:nvPr>
            <p:ph type="ftr" sz="quarter" idx="2"/>
          </p:nvPr>
        </p:nvSpPr>
        <p:spPr>
          <a:xfrm>
            <a:off x="1" y="8975071"/>
            <a:ext cx="3103773" cy="472118"/>
          </a:xfrm>
          <a:prstGeom prst="rect">
            <a:avLst/>
          </a:prstGeom>
        </p:spPr>
        <p:txBody>
          <a:bodyPr vert="horz" lIns="94908" tIns="47455" rIns="94908" bIns="47455"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4057411" y="8975071"/>
            <a:ext cx="3103773" cy="472118"/>
          </a:xfrm>
          <a:prstGeom prst="rect">
            <a:avLst/>
          </a:prstGeom>
        </p:spPr>
        <p:txBody>
          <a:bodyPr vert="horz" lIns="94908" tIns="47455" rIns="94908" bIns="47455" rtlCol="0" anchor="b"/>
          <a:lstStyle>
            <a:lvl1pPr algn="r">
              <a:defRPr sz="1200"/>
            </a:lvl1pPr>
          </a:lstStyle>
          <a:p>
            <a:pPr>
              <a:defRPr/>
            </a:pPr>
            <a:fld id="{8C5C9314-3816-41D0-9822-B6AE4E61D1B2}" type="slidenum">
              <a:rPr lang="en-US"/>
              <a:pPr>
                <a:defRPr/>
              </a:pPr>
              <a:t>‹#›</a:t>
            </a:fld>
            <a:endParaRPr lang="en-US"/>
          </a:p>
        </p:txBody>
      </p:sp>
    </p:spTree>
    <p:extLst>
      <p:ext uri="{BB962C8B-B14F-4D97-AF65-F5344CB8AC3E}">
        <p14:creationId xmlns:p14="http://schemas.microsoft.com/office/powerpoint/2010/main" val="42047260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03773" cy="472118"/>
          </a:xfrm>
          <a:prstGeom prst="rect">
            <a:avLst/>
          </a:prstGeom>
        </p:spPr>
        <p:txBody>
          <a:bodyPr vert="horz" lIns="94908" tIns="47455" rIns="94908" bIns="47455" rtlCol="0"/>
          <a:lstStyle>
            <a:lvl1pPr algn="l" fontAlgn="auto">
              <a:spcBef>
                <a:spcPts val="0"/>
              </a:spcBef>
              <a:spcAft>
                <a:spcPts val="0"/>
              </a:spcAft>
              <a:defRPr sz="1200">
                <a:latin typeface="Arial" pitchFamily="34" charset="0"/>
              </a:defRPr>
            </a:lvl1pPr>
          </a:lstStyle>
          <a:p>
            <a:pPr>
              <a:defRPr/>
            </a:pPr>
            <a:endParaRPr lang="en-US"/>
          </a:p>
        </p:txBody>
      </p:sp>
      <p:sp>
        <p:nvSpPr>
          <p:cNvPr id="3" name="Date Placeholder 2"/>
          <p:cNvSpPr>
            <a:spLocks noGrp="1"/>
          </p:cNvSpPr>
          <p:nvPr>
            <p:ph type="dt" idx="1"/>
          </p:nvPr>
        </p:nvSpPr>
        <p:spPr>
          <a:xfrm>
            <a:off x="4057411" y="0"/>
            <a:ext cx="3103773" cy="472118"/>
          </a:xfrm>
          <a:prstGeom prst="rect">
            <a:avLst/>
          </a:prstGeom>
        </p:spPr>
        <p:txBody>
          <a:bodyPr vert="horz" lIns="94908" tIns="47455" rIns="94908" bIns="47455" rtlCol="0"/>
          <a:lstStyle>
            <a:lvl1pPr algn="r" fontAlgn="auto">
              <a:spcBef>
                <a:spcPts val="0"/>
              </a:spcBef>
              <a:spcAft>
                <a:spcPts val="0"/>
              </a:spcAft>
              <a:defRPr sz="1200">
                <a:latin typeface="Arial" pitchFamily="34" charset="0"/>
              </a:defRPr>
            </a:lvl1pPr>
          </a:lstStyle>
          <a:p>
            <a:pPr>
              <a:defRPr/>
            </a:pPr>
            <a:fld id="{A94EE46D-A58B-4877-A456-261DB3A00F1F}" type="datetimeFigureOut">
              <a:rPr lang="en-US"/>
              <a:pPr>
                <a:defRPr/>
              </a:pPr>
              <a:t>5/10/2024</a:t>
            </a:fld>
            <a:endParaRPr lang="en-US" dirty="0"/>
          </a:p>
        </p:txBody>
      </p:sp>
      <p:sp>
        <p:nvSpPr>
          <p:cNvPr id="4" name="Slide Image Placeholder 3"/>
          <p:cNvSpPr>
            <a:spLocks noGrp="1" noRot="1" noChangeAspect="1"/>
          </p:cNvSpPr>
          <p:nvPr>
            <p:ph type="sldImg" idx="2"/>
          </p:nvPr>
        </p:nvSpPr>
        <p:spPr>
          <a:xfrm>
            <a:off x="431800" y="709613"/>
            <a:ext cx="6299200" cy="3543300"/>
          </a:xfrm>
          <a:prstGeom prst="rect">
            <a:avLst/>
          </a:prstGeom>
          <a:noFill/>
          <a:ln w="12700">
            <a:solidFill>
              <a:prstClr val="black"/>
            </a:solidFill>
          </a:ln>
        </p:spPr>
        <p:txBody>
          <a:bodyPr vert="horz" lIns="94908" tIns="47455" rIns="94908" bIns="47455" rtlCol="0" anchor="ctr"/>
          <a:lstStyle/>
          <a:p>
            <a:pPr lvl="0"/>
            <a:endParaRPr lang="en-US" noProof="0" dirty="0"/>
          </a:p>
        </p:txBody>
      </p:sp>
      <p:sp>
        <p:nvSpPr>
          <p:cNvPr id="5" name="Notes Placeholder 4"/>
          <p:cNvSpPr>
            <a:spLocks noGrp="1"/>
          </p:cNvSpPr>
          <p:nvPr>
            <p:ph type="body" sz="quarter" idx="3"/>
          </p:nvPr>
        </p:nvSpPr>
        <p:spPr>
          <a:xfrm>
            <a:off x="715635" y="4487536"/>
            <a:ext cx="5731535" cy="4252282"/>
          </a:xfrm>
          <a:prstGeom prst="rect">
            <a:avLst/>
          </a:prstGeom>
        </p:spPr>
        <p:txBody>
          <a:bodyPr vert="horz" lIns="94908" tIns="47455" rIns="94908" bIns="47455"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1" y="8975071"/>
            <a:ext cx="3103773" cy="472118"/>
          </a:xfrm>
          <a:prstGeom prst="rect">
            <a:avLst/>
          </a:prstGeom>
        </p:spPr>
        <p:txBody>
          <a:bodyPr vert="horz" lIns="94908" tIns="47455" rIns="94908" bIns="47455" rtlCol="0" anchor="b"/>
          <a:lstStyle>
            <a:lvl1pPr algn="l" fontAlgn="auto">
              <a:spcBef>
                <a:spcPts val="0"/>
              </a:spcBef>
              <a:spcAft>
                <a:spcPts val="0"/>
              </a:spcAft>
              <a:defRPr sz="1200">
                <a:latin typeface="Arial" pitchFamily="34" charset="0"/>
              </a:defRPr>
            </a:lvl1pPr>
          </a:lstStyle>
          <a:p>
            <a:pPr>
              <a:defRPr/>
            </a:pPr>
            <a:endParaRPr lang="en-US"/>
          </a:p>
        </p:txBody>
      </p:sp>
      <p:sp>
        <p:nvSpPr>
          <p:cNvPr id="7" name="Slide Number Placeholder 6"/>
          <p:cNvSpPr>
            <a:spLocks noGrp="1"/>
          </p:cNvSpPr>
          <p:nvPr>
            <p:ph type="sldNum" sz="quarter" idx="5"/>
          </p:nvPr>
        </p:nvSpPr>
        <p:spPr>
          <a:xfrm>
            <a:off x="4057411" y="8975071"/>
            <a:ext cx="3103773" cy="472118"/>
          </a:xfrm>
          <a:prstGeom prst="rect">
            <a:avLst/>
          </a:prstGeom>
        </p:spPr>
        <p:txBody>
          <a:bodyPr vert="horz" lIns="94908" tIns="47455" rIns="94908" bIns="47455" rtlCol="0" anchor="b"/>
          <a:lstStyle>
            <a:lvl1pPr algn="r" fontAlgn="auto">
              <a:spcBef>
                <a:spcPts val="0"/>
              </a:spcBef>
              <a:spcAft>
                <a:spcPts val="0"/>
              </a:spcAft>
              <a:defRPr sz="1200">
                <a:latin typeface="Arial" pitchFamily="34" charset="0"/>
              </a:defRPr>
            </a:lvl1pPr>
          </a:lstStyle>
          <a:p>
            <a:pPr>
              <a:defRPr/>
            </a:pPr>
            <a:fld id="{8331CC3F-5F60-49CD-A541-60167753D741}" type="slidenum">
              <a:rPr lang="en-US"/>
              <a:pPr>
                <a:defRPr/>
              </a:pPr>
              <a:t>‹#›</a:t>
            </a:fld>
            <a:endParaRPr lang="en-US" dirty="0"/>
          </a:p>
        </p:txBody>
      </p:sp>
    </p:spTree>
    <p:extLst>
      <p:ext uri="{BB962C8B-B14F-4D97-AF65-F5344CB8AC3E}">
        <p14:creationId xmlns:p14="http://schemas.microsoft.com/office/powerpoint/2010/main" val="35884809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8331CC3F-5F60-49CD-A541-60167753D741}" type="slidenum">
              <a:rPr lang="en-US" smtClean="0"/>
              <a:pPr>
                <a:defRPr/>
              </a:pPr>
              <a:t>1</a:t>
            </a:fld>
            <a:endParaRPr lang="en-US" dirty="0"/>
          </a:p>
        </p:txBody>
      </p:sp>
    </p:spTree>
    <p:extLst>
      <p:ext uri="{BB962C8B-B14F-4D97-AF65-F5344CB8AC3E}">
        <p14:creationId xmlns:p14="http://schemas.microsoft.com/office/powerpoint/2010/main" val="2701401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a:defRPr/>
            </a:pPr>
            <a:fld id="{8331CC3F-5F60-49CD-A541-60167753D741}" type="slidenum">
              <a:rPr lang="en-US" smtClean="0"/>
              <a:pPr>
                <a:defRPr/>
              </a:pPr>
              <a:t>10</a:t>
            </a:fld>
            <a:endParaRPr lang="en-US" dirty="0"/>
          </a:p>
        </p:txBody>
      </p:sp>
    </p:spTree>
    <p:extLst>
      <p:ext uri="{BB962C8B-B14F-4D97-AF65-F5344CB8AC3E}">
        <p14:creationId xmlns:p14="http://schemas.microsoft.com/office/powerpoint/2010/main" val="3330766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8331CC3F-5F60-49CD-A541-60167753D741}" type="slidenum">
              <a:rPr lang="en-US" smtClean="0"/>
              <a:pPr>
                <a:defRPr/>
              </a:pPr>
              <a:t>2</a:t>
            </a:fld>
            <a:endParaRPr lang="en-US" dirty="0"/>
          </a:p>
        </p:txBody>
      </p:sp>
    </p:spTree>
    <p:extLst>
      <p:ext uri="{BB962C8B-B14F-4D97-AF65-F5344CB8AC3E}">
        <p14:creationId xmlns:p14="http://schemas.microsoft.com/office/powerpoint/2010/main" val="4058180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38537-7C89-78A3-716A-A1A74E3F06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7119A7-498B-3380-4520-D34D5A50EB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2AE9E0-6D52-AC42-46F0-DBC43EC5A013}"/>
              </a:ext>
            </a:extLst>
          </p:cNvPr>
          <p:cNvSpPr>
            <a:spLocks noGrp="1"/>
          </p:cNvSpPr>
          <p:nvPr>
            <p:ph type="body" idx="1"/>
          </p:nvPr>
        </p:nvSpPr>
        <p:spPr/>
        <p:txBody>
          <a:bodyPr/>
          <a:lstStyle/>
          <a:p>
            <a:pPr defTabSz="930036">
              <a:defRPr/>
            </a:pPr>
            <a:endParaRPr lang="en-CA" dirty="0"/>
          </a:p>
        </p:txBody>
      </p:sp>
      <p:sp>
        <p:nvSpPr>
          <p:cNvPr id="4" name="Slide Number Placeholder 3">
            <a:extLst>
              <a:ext uri="{FF2B5EF4-FFF2-40B4-BE49-F238E27FC236}">
                <a16:creationId xmlns:a16="http://schemas.microsoft.com/office/drawing/2014/main" id="{9007460E-CCF2-AD80-B6EA-C24235CD34A9}"/>
              </a:ext>
            </a:extLst>
          </p:cNvPr>
          <p:cNvSpPr>
            <a:spLocks noGrp="1"/>
          </p:cNvSpPr>
          <p:nvPr>
            <p:ph type="sldNum" sz="quarter" idx="5"/>
          </p:nvPr>
        </p:nvSpPr>
        <p:spPr/>
        <p:txBody>
          <a:bodyPr/>
          <a:lstStyle/>
          <a:p>
            <a:pPr>
              <a:defRPr/>
            </a:pPr>
            <a:fld id="{8331CC3F-5F60-49CD-A541-60167753D741}" type="slidenum">
              <a:rPr lang="en-US" smtClean="0"/>
              <a:pPr>
                <a:defRPr/>
              </a:pPr>
              <a:t>3</a:t>
            </a:fld>
            <a:endParaRPr lang="en-US" dirty="0"/>
          </a:p>
        </p:txBody>
      </p:sp>
    </p:spTree>
    <p:extLst>
      <p:ext uri="{BB962C8B-B14F-4D97-AF65-F5344CB8AC3E}">
        <p14:creationId xmlns:p14="http://schemas.microsoft.com/office/powerpoint/2010/main" val="2602190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38537-7C89-78A3-716A-A1A74E3F06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7119A7-498B-3380-4520-D34D5A50EB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2AE9E0-6D52-AC42-46F0-DBC43EC5A013}"/>
              </a:ext>
            </a:extLst>
          </p:cNvPr>
          <p:cNvSpPr>
            <a:spLocks noGrp="1"/>
          </p:cNvSpPr>
          <p:nvPr>
            <p:ph type="body" idx="1"/>
          </p:nvPr>
        </p:nvSpPr>
        <p:spPr/>
        <p:txBody>
          <a:bodyPr/>
          <a:lstStyle/>
          <a:p>
            <a:pPr defTabSz="930036">
              <a:defRPr/>
            </a:pPr>
            <a:endParaRPr lang="en-CA" dirty="0"/>
          </a:p>
        </p:txBody>
      </p:sp>
      <p:sp>
        <p:nvSpPr>
          <p:cNvPr id="4" name="Slide Number Placeholder 3">
            <a:extLst>
              <a:ext uri="{FF2B5EF4-FFF2-40B4-BE49-F238E27FC236}">
                <a16:creationId xmlns:a16="http://schemas.microsoft.com/office/drawing/2014/main" id="{9007460E-CCF2-AD80-B6EA-C24235CD34A9}"/>
              </a:ext>
            </a:extLst>
          </p:cNvPr>
          <p:cNvSpPr>
            <a:spLocks noGrp="1"/>
          </p:cNvSpPr>
          <p:nvPr>
            <p:ph type="sldNum" sz="quarter" idx="5"/>
          </p:nvPr>
        </p:nvSpPr>
        <p:spPr/>
        <p:txBody>
          <a:bodyPr/>
          <a:lstStyle/>
          <a:p>
            <a:pPr>
              <a:defRPr/>
            </a:pPr>
            <a:fld id="{8331CC3F-5F60-49CD-A541-60167753D741}" type="slidenum">
              <a:rPr lang="en-US" smtClean="0"/>
              <a:pPr>
                <a:defRPr/>
              </a:pPr>
              <a:t>4</a:t>
            </a:fld>
            <a:endParaRPr lang="en-US" dirty="0"/>
          </a:p>
        </p:txBody>
      </p:sp>
    </p:spTree>
    <p:extLst>
      <p:ext uri="{BB962C8B-B14F-4D97-AF65-F5344CB8AC3E}">
        <p14:creationId xmlns:p14="http://schemas.microsoft.com/office/powerpoint/2010/main" val="2602190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CIS#1: </a:t>
            </a:r>
            <a:r>
              <a:rPr lang="en-CA" sz="1200" kern="0" dirty="0">
                <a:effectLst/>
                <a:latin typeface="Arial" panose="020B0604020202020204" pitchFamily="34" charset="0"/>
                <a:ea typeface="Times New Roman" panose="02020603050405020304" pitchFamily="18" charset="0"/>
                <a:cs typeface="Arial" panose="020B0604020202020204" pitchFamily="34" charset="0"/>
              </a:rPr>
              <a:t>Favourable geological setting </a:t>
            </a:r>
          </a:p>
          <a:p>
            <a:pPr marL="0" lvl="0" indent="0">
              <a:buNone/>
            </a:pPr>
            <a:r>
              <a:rPr lang="en-CA" sz="1200" kern="0" dirty="0">
                <a:effectLst/>
                <a:latin typeface="Arial" panose="020B0604020202020204" pitchFamily="34" charset="0"/>
                <a:ea typeface="Times New Roman" panose="02020603050405020304" pitchFamily="18" charset="0"/>
                <a:cs typeface="Arial" panose="020B0604020202020204" pitchFamily="34" charset="0"/>
              </a:rPr>
              <a:t>CIS#2: Stability of geological setting</a:t>
            </a:r>
            <a:endParaRPr lang="en-CA" sz="1200" kern="1400" dirty="0">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buNone/>
            </a:pPr>
            <a:r>
              <a:rPr lang="en-CA" sz="1200" kern="0" dirty="0">
                <a:effectLst/>
                <a:latin typeface="Arial" panose="020B0604020202020204" pitchFamily="34" charset="0"/>
                <a:ea typeface="Times New Roman" panose="02020603050405020304" pitchFamily="18" charset="0"/>
                <a:cs typeface="Arial" panose="020B0604020202020204" pitchFamily="34" charset="0"/>
              </a:rPr>
              <a:t>CIS#3: Low risk of future human intrusion into the repository</a:t>
            </a:r>
            <a:endParaRPr lang="en-CA" sz="1200" kern="1400" dirty="0">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buNone/>
            </a:pPr>
            <a:r>
              <a:rPr lang="en-CA" sz="1200" kern="0" dirty="0">
                <a:effectLst/>
                <a:latin typeface="Arial" panose="020B0604020202020204" pitchFamily="34" charset="0"/>
                <a:ea typeface="Times New Roman" panose="02020603050405020304" pitchFamily="18" charset="0"/>
                <a:cs typeface="Arial" panose="020B0604020202020204" pitchFamily="34" charset="0"/>
              </a:rPr>
              <a:t>CIS#4: Site is amenable to geological characterization</a:t>
            </a:r>
            <a:endParaRPr lang="en-CA" sz="1200" kern="14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pPr>
              <a:defRPr/>
            </a:pPr>
            <a:fld id="{8331CC3F-5F60-49CD-A541-60167753D741}" type="slidenum">
              <a:rPr lang="en-US" smtClean="0"/>
              <a:pPr>
                <a:defRPr/>
              </a:pPr>
              <a:t>5</a:t>
            </a:fld>
            <a:endParaRPr lang="en-US" dirty="0"/>
          </a:p>
        </p:txBody>
      </p:sp>
    </p:spTree>
    <p:extLst>
      <p:ext uri="{BB962C8B-B14F-4D97-AF65-F5344CB8AC3E}">
        <p14:creationId xmlns:p14="http://schemas.microsoft.com/office/powerpoint/2010/main" val="1232485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431800" y="709613"/>
            <a:ext cx="6299200" cy="3543300"/>
          </a:xfrm>
          <a:noFill/>
          <a:ln>
            <a:solidFill>
              <a:srgbClr val="000000"/>
            </a:solidFill>
            <a:miter lim="800000"/>
            <a:headEnd/>
            <a:tailEnd/>
          </a:ln>
        </p:spPr>
      </p:sp>
      <p:sp>
        <p:nvSpPr>
          <p:cNvPr id="14339" name="Notes Placeholder 2"/>
          <p:cNvSpPr>
            <a:spLocks noGrp="1"/>
          </p:cNvSpPr>
          <p:nvPr>
            <p:ph type="body" idx="1"/>
          </p:nvPr>
        </p:nvSpPr>
        <p:spPr bwMode="auto">
          <a:xfrm>
            <a:off x="715634" y="4487536"/>
            <a:ext cx="5934612" cy="4252282"/>
          </a:xfrm>
          <a:noFill/>
        </p:spPr>
        <p:txBody>
          <a:bodyPr wrap="square" numCol="1" anchor="t" anchorCtr="0" compatLnSpc="1">
            <a:prstTxWarp prst="textNoShape">
              <a:avLst/>
            </a:prstTxWarp>
            <a:normAutofit/>
          </a:bodyPr>
          <a:lstStyle/>
          <a:p>
            <a:pPr>
              <a:spcBef>
                <a:spcPts val="0"/>
              </a:spcBef>
              <a:spcAft>
                <a:spcPts val="610"/>
              </a:spcAft>
            </a:pPr>
            <a:r>
              <a:rPr lang="en-CA" dirty="0"/>
              <a:t>CIS #5: The robustness of the multiple barrier system</a:t>
            </a:r>
          </a:p>
          <a:p>
            <a:pPr>
              <a:spcBef>
                <a:spcPts val="0"/>
              </a:spcBef>
              <a:spcAft>
                <a:spcPts val="610"/>
              </a:spcAft>
            </a:pPr>
            <a:r>
              <a:rPr lang="en-CA" dirty="0"/>
              <a:t>CIS #6: Increase confidence in our ability to safety construct the repository</a:t>
            </a:r>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1F0A1A2-4F1B-42C7-BA05-0215CF208E46}" type="slidenum">
              <a:rPr lang="en-US" smtClean="0">
                <a:latin typeface="Arial" charset="0"/>
              </a:rPr>
              <a:pPr fontAlgn="base">
                <a:spcBef>
                  <a:spcPct val="0"/>
                </a:spcBef>
                <a:spcAft>
                  <a:spcPct val="0"/>
                </a:spcAft>
              </a:pPr>
              <a:t>6</a:t>
            </a:fld>
            <a:endParaRPr lang="en-US">
              <a:latin typeface="Arial" charset="0"/>
            </a:endParaRPr>
          </a:p>
        </p:txBody>
      </p:sp>
    </p:spTree>
    <p:extLst>
      <p:ext uri="{BB962C8B-B14F-4D97-AF65-F5344CB8AC3E}">
        <p14:creationId xmlns:p14="http://schemas.microsoft.com/office/powerpoint/2010/main" val="4274371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CIS#8: Facility performance will meet regulatory criteria </a:t>
            </a:r>
          </a:p>
        </p:txBody>
      </p:sp>
      <p:sp>
        <p:nvSpPr>
          <p:cNvPr id="4" name="Slide Number Placeholder 3"/>
          <p:cNvSpPr>
            <a:spLocks noGrp="1"/>
          </p:cNvSpPr>
          <p:nvPr>
            <p:ph type="sldNum" sz="quarter" idx="5"/>
          </p:nvPr>
        </p:nvSpPr>
        <p:spPr/>
        <p:txBody>
          <a:bodyPr/>
          <a:lstStyle/>
          <a:p>
            <a:pPr>
              <a:defRPr/>
            </a:pPr>
            <a:fld id="{8331CC3F-5F60-49CD-A541-60167753D741}" type="slidenum">
              <a:rPr lang="en-US" smtClean="0"/>
              <a:pPr>
                <a:defRPr/>
              </a:pPr>
              <a:t>7</a:t>
            </a:fld>
            <a:endParaRPr lang="en-US" dirty="0"/>
          </a:p>
        </p:txBody>
      </p:sp>
    </p:spTree>
    <p:extLst>
      <p:ext uri="{BB962C8B-B14F-4D97-AF65-F5344CB8AC3E}">
        <p14:creationId xmlns:p14="http://schemas.microsoft.com/office/powerpoint/2010/main" val="3715867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NWMO is closely following developments in other countries.  Both Sweden and Finland have selected repository sites in crystalline rock.  Finland is completing their initial repository construction, and NWMO will be observing the early facility commissioning.  This will help us improve our design basis.</a:t>
            </a:r>
          </a:p>
          <a:p>
            <a:endParaRPr lang="en-CA" dirty="0"/>
          </a:p>
          <a:p>
            <a:r>
              <a:rPr lang="en-CA" dirty="0"/>
              <a:t>France and Switzerland have both identified repository sites in layered sedimentary rocks, roughly analogous to the South Bruce site.  The NWMO co-operates with all these countries, to learn from their plans and experiences.  </a:t>
            </a:r>
          </a:p>
        </p:txBody>
      </p:sp>
      <p:sp>
        <p:nvSpPr>
          <p:cNvPr id="4" name="Slide Number Placeholder 3"/>
          <p:cNvSpPr>
            <a:spLocks noGrp="1"/>
          </p:cNvSpPr>
          <p:nvPr>
            <p:ph type="sldNum" sz="quarter" idx="5"/>
          </p:nvPr>
        </p:nvSpPr>
        <p:spPr/>
        <p:txBody>
          <a:bodyPr/>
          <a:lstStyle/>
          <a:p>
            <a:pPr>
              <a:defRPr/>
            </a:pPr>
            <a:fld id="{8331CC3F-5F60-49CD-A541-60167753D741}" type="slidenum">
              <a:rPr lang="en-US" smtClean="0"/>
              <a:pPr>
                <a:defRPr/>
              </a:pPr>
              <a:t>8</a:t>
            </a:fld>
            <a:endParaRPr lang="en-US" dirty="0"/>
          </a:p>
        </p:txBody>
      </p:sp>
    </p:spTree>
    <p:extLst>
      <p:ext uri="{BB962C8B-B14F-4D97-AF65-F5344CB8AC3E}">
        <p14:creationId xmlns:p14="http://schemas.microsoft.com/office/powerpoint/2010/main" val="2877578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8331CC3F-5F60-49CD-A541-60167753D741}" type="slidenum">
              <a:rPr lang="en-US" smtClean="0"/>
              <a:pPr>
                <a:defRPr/>
              </a:pPr>
              <a:t>9</a:t>
            </a:fld>
            <a:endParaRPr lang="en-US" dirty="0"/>
          </a:p>
        </p:txBody>
      </p:sp>
    </p:spTree>
    <p:extLst>
      <p:ext uri="{BB962C8B-B14F-4D97-AF65-F5344CB8AC3E}">
        <p14:creationId xmlns:p14="http://schemas.microsoft.com/office/powerpoint/2010/main" val="1413853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ull width">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B56DBE1-94D9-42D0-98F3-C023A4655E11}"/>
              </a:ext>
            </a:extLst>
          </p:cNvPr>
          <p:cNvSpPr>
            <a:spLocks noGrp="1"/>
          </p:cNvSpPr>
          <p:nvPr>
            <p:ph type="title" hasCustomPrompt="1"/>
          </p:nvPr>
        </p:nvSpPr>
        <p:spPr>
          <a:xfrm>
            <a:off x="609602" y="405442"/>
            <a:ext cx="9131927" cy="1044118"/>
          </a:xfrm>
          <a:prstGeom prst="rect">
            <a:avLst/>
          </a:prstGeom>
        </p:spPr>
        <p:txBody>
          <a:bodyPr anchor="b"/>
          <a:lstStyle>
            <a:lvl1pPr>
              <a:defRPr/>
            </a:lvl1pPr>
          </a:lstStyle>
          <a:p>
            <a:r>
              <a:rPr lang="en-US" dirty="0"/>
              <a:t>Click to edit Master title style – try to keep title to a maximum of 2 lines</a:t>
            </a:r>
          </a:p>
        </p:txBody>
      </p:sp>
      <p:sp>
        <p:nvSpPr>
          <p:cNvPr id="9" name="Text Placeholder 2">
            <a:extLst>
              <a:ext uri="{FF2B5EF4-FFF2-40B4-BE49-F238E27FC236}">
                <a16:creationId xmlns:a16="http://schemas.microsoft.com/office/drawing/2014/main" id="{0934E2FD-49E1-4C5C-8DBC-C0BB7DD6CB88}"/>
              </a:ext>
            </a:extLst>
          </p:cNvPr>
          <p:cNvSpPr>
            <a:spLocks noGrp="1"/>
          </p:cNvSpPr>
          <p:nvPr>
            <p:ph type="body" sz="quarter" idx="21"/>
          </p:nvPr>
        </p:nvSpPr>
        <p:spPr>
          <a:xfrm>
            <a:off x="603557" y="1826230"/>
            <a:ext cx="10942120" cy="4214813"/>
          </a:xfrm>
          <a:prstGeom prst="rect">
            <a:avLst/>
          </a:prstGeom>
        </p:spPr>
        <p:txBody>
          <a:bodyPr/>
          <a:lstStyle>
            <a:lvl1pPr>
              <a:buClr>
                <a:srgbClr val="41535D"/>
              </a:buClr>
              <a:buSzPct val="120000"/>
              <a:defRPr/>
            </a:lvl1pPr>
            <a:lvl2pPr>
              <a:buClr>
                <a:srgbClr val="41535D"/>
              </a:buClr>
              <a:defRPr/>
            </a:lvl2pPr>
            <a:lvl3pPr>
              <a:buClr>
                <a:srgbClr val="41535D"/>
              </a:buClr>
              <a:defRPr/>
            </a:lvl3pPr>
            <a:lvl4pPr>
              <a:buClr>
                <a:srgbClr val="41535D"/>
              </a:buClr>
              <a:defRPr/>
            </a:lvl4pPr>
            <a:lvl5pPr>
              <a:buClr>
                <a:srgbClr val="41535D"/>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Slide Number Placeholder 8">
            <a:extLst>
              <a:ext uri="{FF2B5EF4-FFF2-40B4-BE49-F238E27FC236}">
                <a16:creationId xmlns:a16="http://schemas.microsoft.com/office/drawing/2014/main" id="{76CC8AEA-0659-45F4-A7D5-E59B618919C0}"/>
              </a:ext>
            </a:extLst>
          </p:cNvPr>
          <p:cNvSpPr>
            <a:spLocks noGrp="1"/>
          </p:cNvSpPr>
          <p:nvPr>
            <p:ph type="sldNum" sz="quarter" idx="4"/>
          </p:nvPr>
        </p:nvSpPr>
        <p:spPr>
          <a:xfrm>
            <a:off x="71918" y="6428013"/>
            <a:ext cx="543925" cy="365125"/>
          </a:xfrm>
          <a:prstGeom prst="rect">
            <a:avLst/>
          </a:prstGeom>
        </p:spPr>
        <p:txBody>
          <a:bodyPr anchor="ctr"/>
          <a:lstStyle>
            <a:lvl1pPr algn="ctr">
              <a:defRPr sz="1000" b="1">
                <a:solidFill>
                  <a:schemeClr val="bg1"/>
                </a:solidFill>
              </a:defRPr>
            </a:lvl1pPr>
          </a:lstStyle>
          <a:p>
            <a:pPr>
              <a:defRPr/>
            </a:pPr>
            <a:fld id="{00E9227D-54C3-4B06-941A-2AA0486A2E47}" type="slidenum">
              <a:rPr lang="en-US" smtClean="0"/>
              <a:pPr>
                <a:defRPr/>
              </a:pPr>
              <a:t>‹#›</a:t>
            </a:fld>
            <a:endParaRPr lang="en-US" dirty="0"/>
          </a:p>
        </p:txBody>
      </p:sp>
    </p:spTree>
    <p:extLst>
      <p:ext uri="{BB962C8B-B14F-4D97-AF65-F5344CB8AC3E}">
        <p14:creationId xmlns:p14="http://schemas.microsoft.com/office/powerpoint/2010/main" val="1185648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021 Subsection + photo">
    <p:spTree>
      <p:nvGrpSpPr>
        <p:cNvPr id="1" name=""/>
        <p:cNvGrpSpPr/>
        <p:nvPr/>
      </p:nvGrpSpPr>
      <p:grpSpPr>
        <a:xfrm>
          <a:off x="0" y="0"/>
          <a:ext cx="0" cy="0"/>
          <a:chOff x="0" y="0"/>
          <a:chExt cx="0" cy="0"/>
        </a:xfrm>
      </p:grpSpPr>
      <p:sp>
        <p:nvSpPr>
          <p:cNvPr id="8" name="Picture Placeholder 29">
            <a:extLst>
              <a:ext uri="{FF2B5EF4-FFF2-40B4-BE49-F238E27FC236}">
                <a16:creationId xmlns:a16="http://schemas.microsoft.com/office/drawing/2014/main" id="{00279560-387C-49A6-9900-A4E574EFCA9A}"/>
              </a:ext>
            </a:extLst>
          </p:cNvPr>
          <p:cNvSpPr>
            <a:spLocks noGrp="1"/>
          </p:cNvSpPr>
          <p:nvPr>
            <p:ph type="pic" sz="quarter" idx="15"/>
          </p:nvPr>
        </p:nvSpPr>
        <p:spPr>
          <a:xfrm>
            <a:off x="5296814" y="0"/>
            <a:ext cx="6895186" cy="6858000"/>
          </a:xfrm>
          <a:custGeom>
            <a:avLst/>
            <a:gdLst>
              <a:gd name="connsiteX0" fmla="*/ 0 w 6895186"/>
              <a:gd name="connsiteY0" fmla="*/ 0 h 6858000"/>
              <a:gd name="connsiteX1" fmla="*/ 6895186 w 6895186"/>
              <a:gd name="connsiteY1" fmla="*/ 0 h 6858000"/>
              <a:gd name="connsiteX2" fmla="*/ 6895186 w 6895186"/>
              <a:gd name="connsiteY2" fmla="*/ 6858000 h 6858000"/>
              <a:gd name="connsiteX3" fmla="*/ 0 w 6895186"/>
              <a:gd name="connsiteY3" fmla="*/ 6858000 h 6858000"/>
              <a:gd name="connsiteX4" fmla="*/ 0 w 6895186"/>
              <a:gd name="connsiteY4" fmla="*/ 0 h 6858000"/>
              <a:gd name="connsiteX0" fmla="*/ 0 w 6895186"/>
              <a:gd name="connsiteY0" fmla="*/ 0 h 6858000"/>
              <a:gd name="connsiteX1" fmla="*/ 6895186 w 6895186"/>
              <a:gd name="connsiteY1" fmla="*/ 0 h 6858000"/>
              <a:gd name="connsiteX2" fmla="*/ 6895186 w 6895186"/>
              <a:gd name="connsiteY2" fmla="*/ 6858000 h 6858000"/>
              <a:gd name="connsiteX3" fmla="*/ 3434195 w 6895186"/>
              <a:gd name="connsiteY3" fmla="*/ 6852805 h 6858000"/>
              <a:gd name="connsiteX4" fmla="*/ 0 w 689518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5186" h="6858000">
                <a:moveTo>
                  <a:pt x="0" y="0"/>
                </a:moveTo>
                <a:lnTo>
                  <a:pt x="6895186" y="0"/>
                </a:lnTo>
                <a:lnTo>
                  <a:pt x="6895186" y="6858000"/>
                </a:lnTo>
                <a:lnTo>
                  <a:pt x="3434195" y="6852805"/>
                </a:lnTo>
                <a:lnTo>
                  <a:pt x="0" y="0"/>
                </a:lnTo>
                <a:close/>
              </a:path>
            </a:pathLst>
          </a:custGeom>
        </p:spPr>
        <p:txBody>
          <a:bodyPr/>
          <a:lstStyle/>
          <a:p>
            <a:endParaRPr lang="en-CA" dirty="0"/>
          </a:p>
        </p:txBody>
      </p:sp>
      <p:sp>
        <p:nvSpPr>
          <p:cNvPr id="6" name="Subtitle 2">
            <a:extLst>
              <a:ext uri="{FF2B5EF4-FFF2-40B4-BE49-F238E27FC236}">
                <a16:creationId xmlns:a16="http://schemas.microsoft.com/office/drawing/2014/main" id="{FECDFF59-C271-435B-A544-5806D65E6D4B}"/>
              </a:ext>
            </a:extLst>
          </p:cNvPr>
          <p:cNvSpPr>
            <a:spLocks noGrp="1"/>
          </p:cNvSpPr>
          <p:nvPr>
            <p:ph type="subTitle" idx="1" hasCustomPrompt="1"/>
          </p:nvPr>
        </p:nvSpPr>
        <p:spPr>
          <a:xfrm>
            <a:off x="1467729" y="3005457"/>
            <a:ext cx="3915800" cy="615928"/>
          </a:xfrm>
          <a:prstGeom prst="rect">
            <a:avLst/>
          </a:prstGeom>
        </p:spPr>
        <p:txBody>
          <a:bodyPr/>
          <a:lstStyle>
            <a:lvl1pPr marL="0" indent="0" algn="l">
              <a:spcBef>
                <a:spcPts val="0"/>
              </a:spcBef>
              <a:buNone/>
              <a:defRPr sz="200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spcBef>
                <a:spcPct val="0"/>
              </a:spcBef>
            </a:pPr>
            <a:r>
              <a:rPr lang="en-US" dirty="0">
                <a:latin typeface="Arial" charset="0"/>
                <a:cs typeface="Arial" charset="0"/>
              </a:rPr>
              <a:t>Presented by: </a:t>
            </a:r>
            <a:br>
              <a:rPr lang="en-US" dirty="0">
                <a:latin typeface="Arial" charset="0"/>
                <a:cs typeface="Arial" charset="0"/>
              </a:rPr>
            </a:br>
            <a:r>
              <a:rPr lang="en-US" dirty="0">
                <a:latin typeface="Arial" charset="0"/>
                <a:cs typeface="Arial" charset="0"/>
              </a:rPr>
              <a:t>[Name, </a:t>
            </a:r>
            <a:r>
              <a:rPr lang="en-CA" dirty="0"/>
              <a:t>Title, Department]</a:t>
            </a:r>
            <a:endParaRPr lang="en-US" dirty="0">
              <a:latin typeface="Arial" charset="0"/>
              <a:cs typeface="Arial" charset="0"/>
            </a:endParaRPr>
          </a:p>
        </p:txBody>
      </p:sp>
      <p:sp>
        <p:nvSpPr>
          <p:cNvPr id="7" name="Title Placeholder 7">
            <a:extLst>
              <a:ext uri="{FF2B5EF4-FFF2-40B4-BE49-F238E27FC236}">
                <a16:creationId xmlns:a16="http://schemas.microsoft.com/office/drawing/2014/main" id="{2088E195-B87B-45E0-97A1-DB45CD4B8E28}"/>
              </a:ext>
            </a:extLst>
          </p:cNvPr>
          <p:cNvSpPr>
            <a:spLocks noGrp="1"/>
          </p:cNvSpPr>
          <p:nvPr>
            <p:ph type="title" hasCustomPrompt="1"/>
          </p:nvPr>
        </p:nvSpPr>
        <p:spPr bwMode="auto">
          <a:xfrm>
            <a:off x="1467729" y="1299369"/>
            <a:ext cx="4453237" cy="1516260"/>
          </a:xfrm>
          <a:prstGeom prst="rect">
            <a:avLst/>
          </a:prstGeom>
          <a:noFill/>
          <a:ln w="9525">
            <a:noFill/>
            <a:miter lim="800000"/>
            <a:headEnd/>
            <a:tailEnd/>
          </a:ln>
        </p:spPr>
        <p:txBody>
          <a:bodyPr anchor="t"/>
          <a:lstStyle>
            <a:lvl1pPr>
              <a:defRPr sz="4400">
                <a:solidFill>
                  <a:schemeClr val="bg1"/>
                </a:solidFill>
              </a:defRPr>
            </a:lvl1pPr>
          </a:lstStyle>
          <a:p>
            <a:pPr lvl="0"/>
            <a:r>
              <a:rPr lang="en-US" dirty="0"/>
              <a:t>Insert short, compelling title</a:t>
            </a:r>
          </a:p>
        </p:txBody>
      </p:sp>
    </p:spTree>
    <p:extLst>
      <p:ext uri="{BB962C8B-B14F-4D97-AF65-F5344CB8AC3E}">
        <p14:creationId xmlns:p14="http://schemas.microsoft.com/office/powerpoint/2010/main" val="1502128504"/>
      </p:ext>
    </p:extLst>
  </p:cSld>
  <p:clrMapOvr>
    <a:masterClrMapping/>
  </p:clrMapOvr>
  <p:extLst>
    <p:ext uri="{DCECCB84-F9BA-43D5-87BE-67443E8EF086}">
      <p15:sldGuideLst xmlns:p15="http://schemas.microsoft.com/office/powerpoint/2012/main">
        <p15:guide id="1" orient="horz" pos="4042"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2021 Subsection +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4758C8B-7846-4926-925B-218941230A6B}"/>
              </a:ext>
            </a:extLst>
          </p:cNvPr>
          <p:cNvSpPr>
            <a:spLocks noGrp="1"/>
          </p:cNvSpPr>
          <p:nvPr>
            <p:ph type="pic" sz="quarter" idx="17"/>
          </p:nvPr>
        </p:nvSpPr>
        <p:spPr>
          <a:xfrm>
            <a:off x="4653307" y="-8626"/>
            <a:ext cx="7550729" cy="6872602"/>
          </a:xfrm>
          <a:custGeom>
            <a:avLst/>
            <a:gdLst>
              <a:gd name="connsiteX0" fmla="*/ 0 w 5297487"/>
              <a:gd name="connsiteY0" fmla="*/ 0 h 6858000"/>
              <a:gd name="connsiteX1" fmla="*/ 5297487 w 5297487"/>
              <a:gd name="connsiteY1" fmla="*/ 0 h 6858000"/>
              <a:gd name="connsiteX2" fmla="*/ 5297487 w 5297487"/>
              <a:gd name="connsiteY2" fmla="*/ 6858000 h 6858000"/>
              <a:gd name="connsiteX3" fmla="*/ 0 w 5297487"/>
              <a:gd name="connsiteY3" fmla="*/ 6858000 h 6858000"/>
              <a:gd name="connsiteX4" fmla="*/ 0 w 5297487"/>
              <a:gd name="connsiteY4" fmla="*/ 0 h 6858000"/>
              <a:gd name="connsiteX0" fmla="*/ 3450566 w 8748053"/>
              <a:gd name="connsiteY0" fmla="*/ 0 h 6866626"/>
              <a:gd name="connsiteX1" fmla="*/ 8748053 w 8748053"/>
              <a:gd name="connsiteY1" fmla="*/ 0 h 6866626"/>
              <a:gd name="connsiteX2" fmla="*/ 8748053 w 8748053"/>
              <a:gd name="connsiteY2" fmla="*/ 6858000 h 6866626"/>
              <a:gd name="connsiteX3" fmla="*/ 0 w 8748053"/>
              <a:gd name="connsiteY3" fmla="*/ 6866626 h 6866626"/>
              <a:gd name="connsiteX4" fmla="*/ 3450566 w 8748053"/>
              <a:gd name="connsiteY4" fmla="*/ 0 h 6866626"/>
              <a:gd name="connsiteX0" fmla="*/ 3450566 w 8748053"/>
              <a:gd name="connsiteY0" fmla="*/ 0 h 6875253"/>
              <a:gd name="connsiteX1" fmla="*/ 8748053 w 8748053"/>
              <a:gd name="connsiteY1" fmla="*/ 0 h 6875253"/>
              <a:gd name="connsiteX2" fmla="*/ 8748053 w 8748053"/>
              <a:gd name="connsiteY2" fmla="*/ 6858000 h 6875253"/>
              <a:gd name="connsiteX3" fmla="*/ 0 w 8748053"/>
              <a:gd name="connsiteY3" fmla="*/ 6875253 h 6875253"/>
              <a:gd name="connsiteX4" fmla="*/ 3450566 w 8748053"/>
              <a:gd name="connsiteY4" fmla="*/ 0 h 6875253"/>
              <a:gd name="connsiteX0" fmla="*/ 3890513 w 8748053"/>
              <a:gd name="connsiteY0" fmla="*/ 0 h 6875253"/>
              <a:gd name="connsiteX1" fmla="*/ 8748053 w 8748053"/>
              <a:gd name="connsiteY1" fmla="*/ 0 h 6875253"/>
              <a:gd name="connsiteX2" fmla="*/ 8748053 w 8748053"/>
              <a:gd name="connsiteY2" fmla="*/ 6858000 h 6875253"/>
              <a:gd name="connsiteX3" fmla="*/ 0 w 8748053"/>
              <a:gd name="connsiteY3" fmla="*/ 6875253 h 6875253"/>
              <a:gd name="connsiteX4" fmla="*/ 3890513 w 8748053"/>
              <a:gd name="connsiteY4" fmla="*/ 0 h 6875253"/>
              <a:gd name="connsiteX0" fmla="*/ 3450566 w 8308106"/>
              <a:gd name="connsiteY0" fmla="*/ 0 h 6858000"/>
              <a:gd name="connsiteX1" fmla="*/ 8308106 w 8308106"/>
              <a:gd name="connsiteY1" fmla="*/ 0 h 6858000"/>
              <a:gd name="connsiteX2" fmla="*/ 8308106 w 8308106"/>
              <a:gd name="connsiteY2" fmla="*/ 6858000 h 6858000"/>
              <a:gd name="connsiteX3" fmla="*/ 0 w 8308106"/>
              <a:gd name="connsiteY3" fmla="*/ 6858000 h 6858000"/>
              <a:gd name="connsiteX4" fmla="*/ 3450566 w 8308106"/>
              <a:gd name="connsiteY4" fmla="*/ 0 h 6858000"/>
              <a:gd name="connsiteX0" fmla="*/ 3441940 w 8308106"/>
              <a:gd name="connsiteY0" fmla="*/ 0 h 6866626"/>
              <a:gd name="connsiteX1" fmla="*/ 8308106 w 8308106"/>
              <a:gd name="connsiteY1" fmla="*/ 8626 h 6866626"/>
              <a:gd name="connsiteX2" fmla="*/ 8308106 w 8308106"/>
              <a:gd name="connsiteY2" fmla="*/ 6866626 h 6866626"/>
              <a:gd name="connsiteX3" fmla="*/ 0 w 8308106"/>
              <a:gd name="connsiteY3" fmla="*/ 6866626 h 6866626"/>
              <a:gd name="connsiteX4" fmla="*/ 3441940 w 8308106"/>
              <a:gd name="connsiteY4" fmla="*/ 0 h 6866626"/>
              <a:gd name="connsiteX0" fmla="*/ 3441940 w 8308106"/>
              <a:gd name="connsiteY0" fmla="*/ 0 h 6866626"/>
              <a:gd name="connsiteX1" fmla="*/ 7876785 w 8308106"/>
              <a:gd name="connsiteY1" fmla="*/ 0 h 6866626"/>
              <a:gd name="connsiteX2" fmla="*/ 8308106 w 8308106"/>
              <a:gd name="connsiteY2" fmla="*/ 6866626 h 6866626"/>
              <a:gd name="connsiteX3" fmla="*/ 0 w 8308106"/>
              <a:gd name="connsiteY3" fmla="*/ 6866626 h 6866626"/>
              <a:gd name="connsiteX4" fmla="*/ 3441940 w 8308106"/>
              <a:gd name="connsiteY4" fmla="*/ 0 h 6866626"/>
              <a:gd name="connsiteX0" fmla="*/ 3441940 w 7885412"/>
              <a:gd name="connsiteY0" fmla="*/ 0 h 6866626"/>
              <a:gd name="connsiteX1" fmla="*/ 7876785 w 7885412"/>
              <a:gd name="connsiteY1" fmla="*/ 0 h 6866626"/>
              <a:gd name="connsiteX2" fmla="*/ 7885412 w 7885412"/>
              <a:gd name="connsiteY2" fmla="*/ 6866626 h 6866626"/>
              <a:gd name="connsiteX3" fmla="*/ 0 w 7885412"/>
              <a:gd name="connsiteY3" fmla="*/ 6866626 h 6866626"/>
              <a:gd name="connsiteX4" fmla="*/ 3441940 w 7885412"/>
              <a:gd name="connsiteY4" fmla="*/ 0 h 6866626"/>
              <a:gd name="connsiteX0" fmla="*/ 3441940 w 7885412"/>
              <a:gd name="connsiteY0" fmla="*/ 0 h 6866626"/>
              <a:gd name="connsiteX1" fmla="*/ 7554056 w 7885412"/>
              <a:gd name="connsiteY1" fmla="*/ 5976 h 6866626"/>
              <a:gd name="connsiteX2" fmla="*/ 7885412 w 7885412"/>
              <a:gd name="connsiteY2" fmla="*/ 6866626 h 6866626"/>
              <a:gd name="connsiteX3" fmla="*/ 0 w 7885412"/>
              <a:gd name="connsiteY3" fmla="*/ 6866626 h 6866626"/>
              <a:gd name="connsiteX4" fmla="*/ 3441940 w 7885412"/>
              <a:gd name="connsiteY4" fmla="*/ 0 h 6866626"/>
              <a:gd name="connsiteX0" fmla="*/ 3441940 w 7554626"/>
              <a:gd name="connsiteY0" fmla="*/ 0 h 6872602"/>
              <a:gd name="connsiteX1" fmla="*/ 7554056 w 7554626"/>
              <a:gd name="connsiteY1" fmla="*/ 5976 h 6872602"/>
              <a:gd name="connsiteX2" fmla="*/ 7550729 w 7554626"/>
              <a:gd name="connsiteY2" fmla="*/ 6872602 h 6872602"/>
              <a:gd name="connsiteX3" fmla="*/ 0 w 7554626"/>
              <a:gd name="connsiteY3" fmla="*/ 6866626 h 6872602"/>
              <a:gd name="connsiteX4" fmla="*/ 3441940 w 7554626"/>
              <a:gd name="connsiteY4" fmla="*/ 0 h 6872602"/>
              <a:gd name="connsiteX0" fmla="*/ 3441940 w 7550729"/>
              <a:gd name="connsiteY0" fmla="*/ 0 h 6872602"/>
              <a:gd name="connsiteX1" fmla="*/ 7548079 w 7550729"/>
              <a:gd name="connsiteY1" fmla="*/ 5976 h 6872602"/>
              <a:gd name="connsiteX2" fmla="*/ 7550729 w 7550729"/>
              <a:gd name="connsiteY2" fmla="*/ 6872602 h 6872602"/>
              <a:gd name="connsiteX3" fmla="*/ 0 w 7550729"/>
              <a:gd name="connsiteY3" fmla="*/ 6866626 h 6872602"/>
              <a:gd name="connsiteX4" fmla="*/ 3441940 w 7550729"/>
              <a:gd name="connsiteY4" fmla="*/ 0 h 6872602"/>
              <a:gd name="connsiteX0" fmla="*/ 3441940 w 7550729"/>
              <a:gd name="connsiteY0" fmla="*/ 17930 h 6890532"/>
              <a:gd name="connsiteX1" fmla="*/ 7548079 w 7550729"/>
              <a:gd name="connsiteY1" fmla="*/ 0 h 6890532"/>
              <a:gd name="connsiteX2" fmla="*/ 7550729 w 7550729"/>
              <a:gd name="connsiteY2" fmla="*/ 6890532 h 6890532"/>
              <a:gd name="connsiteX3" fmla="*/ 0 w 7550729"/>
              <a:gd name="connsiteY3" fmla="*/ 6884556 h 6890532"/>
              <a:gd name="connsiteX4" fmla="*/ 3441940 w 7550729"/>
              <a:gd name="connsiteY4" fmla="*/ 17930 h 6890532"/>
              <a:gd name="connsiteX0" fmla="*/ 3441940 w 7550729"/>
              <a:gd name="connsiteY0" fmla="*/ 0 h 6872602"/>
              <a:gd name="connsiteX1" fmla="*/ 7548079 w 7550729"/>
              <a:gd name="connsiteY1" fmla="*/ 731 h 6872602"/>
              <a:gd name="connsiteX2" fmla="*/ 7550729 w 7550729"/>
              <a:gd name="connsiteY2" fmla="*/ 6872602 h 6872602"/>
              <a:gd name="connsiteX3" fmla="*/ 0 w 7550729"/>
              <a:gd name="connsiteY3" fmla="*/ 6866626 h 6872602"/>
              <a:gd name="connsiteX4" fmla="*/ 3441940 w 7550729"/>
              <a:gd name="connsiteY4" fmla="*/ 0 h 6872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0729" h="6872602">
                <a:moveTo>
                  <a:pt x="3441940" y="0"/>
                </a:moveTo>
                <a:lnTo>
                  <a:pt x="7548079" y="731"/>
                </a:lnTo>
                <a:cubicBezTo>
                  <a:pt x="7550955" y="2289606"/>
                  <a:pt x="7547853" y="4583727"/>
                  <a:pt x="7550729" y="6872602"/>
                </a:cubicBezTo>
                <a:lnTo>
                  <a:pt x="0" y="6866626"/>
                </a:lnTo>
                <a:lnTo>
                  <a:pt x="3441940" y="0"/>
                </a:lnTo>
                <a:close/>
              </a:path>
            </a:pathLst>
          </a:custGeom>
        </p:spPr>
        <p:txBody>
          <a:bodyPr/>
          <a:lstStyle/>
          <a:p>
            <a:endParaRPr lang="en-CA"/>
          </a:p>
        </p:txBody>
      </p:sp>
      <p:sp>
        <p:nvSpPr>
          <p:cNvPr id="6" name="Subtitle 2">
            <a:extLst>
              <a:ext uri="{FF2B5EF4-FFF2-40B4-BE49-F238E27FC236}">
                <a16:creationId xmlns:a16="http://schemas.microsoft.com/office/drawing/2014/main" id="{FECDFF59-C271-435B-A544-5806D65E6D4B}"/>
              </a:ext>
            </a:extLst>
          </p:cNvPr>
          <p:cNvSpPr>
            <a:spLocks noGrp="1"/>
          </p:cNvSpPr>
          <p:nvPr>
            <p:ph type="subTitle" idx="1" hasCustomPrompt="1"/>
          </p:nvPr>
        </p:nvSpPr>
        <p:spPr>
          <a:xfrm>
            <a:off x="1467729" y="3005457"/>
            <a:ext cx="3915800" cy="615928"/>
          </a:xfrm>
          <a:prstGeom prst="rect">
            <a:avLst/>
          </a:prstGeom>
        </p:spPr>
        <p:txBody>
          <a:bodyPr/>
          <a:lstStyle>
            <a:lvl1pPr marL="0" indent="0" algn="l">
              <a:spcBef>
                <a:spcPts val="0"/>
              </a:spcBef>
              <a:buNone/>
              <a:defRPr sz="200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spcBef>
                <a:spcPct val="0"/>
              </a:spcBef>
            </a:pPr>
            <a:r>
              <a:rPr lang="en-US" dirty="0">
                <a:latin typeface="Arial" charset="0"/>
                <a:cs typeface="Arial" charset="0"/>
              </a:rPr>
              <a:t>Presented by: </a:t>
            </a:r>
            <a:br>
              <a:rPr lang="en-US" dirty="0">
                <a:latin typeface="Arial" charset="0"/>
                <a:cs typeface="Arial" charset="0"/>
              </a:rPr>
            </a:br>
            <a:r>
              <a:rPr lang="en-US" dirty="0">
                <a:latin typeface="Arial" charset="0"/>
                <a:cs typeface="Arial" charset="0"/>
              </a:rPr>
              <a:t>[Name, </a:t>
            </a:r>
            <a:r>
              <a:rPr lang="en-CA" dirty="0"/>
              <a:t>Title, Department]</a:t>
            </a:r>
            <a:endParaRPr lang="en-US" dirty="0">
              <a:latin typeface="Arial" charset="0"/>
              <a:cs typeface="Arial" charset="0"/>
            </a:endParaRPr>
          </a:p>
        </p:txBody>
      </p:sp>
      <p:sp>
        <p:nvSpPr>
          <p:cNvPr id="7" name="Title Placeholder 7">
            <a:extLst>
              <a:ext uri="{FF2B5EF4-FFF2-40B4-BE49-F238E27FC236}">
                <a16:creationId xmlns:a16="http://schemas.microsoft.com/office/drawing/2014/main" id="{2088E195-B87B-45E0-97A1-DB45CD4B8E28}"/>
              </a:ext>
            </a:extLst>
          </p:cNvPr>
          <p:cNvSpPr>
            <a:spLocks noGrp="1"/>
          </p:cNvSpPr>
          <p:nvPr>
            <p:ph type="title" hasCustomPrompt="1"/>
          </p:nvPr>
        </p:nvSpPr>
        <p:spPr bwMode="auto">
          <a:xfrm>
            <a:off x="1467729" y="1299369"/>
            <a:ext cx="4453237" cy="1516260"/>
          </a:xfrm>
          <a:prstGeom prst="rect">
            <a:avLst/>
          </a:prstGeom>
          <a:noFill/>
          <a:ln w="9525">
            <a:noFill/>
            <a:miter lim="800000"/>
            <a:headEnd/>
            <a:tailEnd/>
          </a:ln>
        </p:spPr>
        <p:txBody>
          <a:bodyPr anchor="t"/>
          <a:lstStyle>
            <a:lvl1pPr>
              <a:defRPr sz="4400">
                <a:solidFill>
                  <a:schemeClr val="bg1"/>
                </a:solidFill>
              </a:defRPr>
            </a:lvl1pPr>
          </a:lstStyle>
          <a:p>
            <a:pPr lvl="0"/>
            <a:r>
              <a:rPr lang="en-US" dirty="0"/>
              <a:t>Insert short, compelling title</a:t>
            </a:r>
          </a:p>
        </p:txBody>
      </p:sp>
    </p:spTree>
    <p:extLst>
      <p:ext uri="{BB962C8B-B14F-4D97-AF65-F5344CB8AC3E}">
        <p14:creationId xmlns:p14="http://schemas.microsoft.com/office/powerpoint/2010/main" val="957224235"/>
      </p:ext>
    </p:extLst>
  </p:cSld>
  <p:clrMapOvr>
    <a:masterClrMapping/>
  </p:clrMapOvr>
  <p:extLst>
    <p:ext uri="{DCECCB84-F9BA-43D5-87BE-67443E8EF086}">
      <p15:sldGuideLst xmlns:p15="http://schemas.microsoft.com/office/powerpoint/2012/main">
        <p15:guide id="1" orient="horz" pos="4042"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021 Subsection + photo">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7687D3CE-2AED-4A81-AF3F-E0D5B6E56CFC}"/>
              </a:ext>
            </a:extLst>
          </p:cNvPr>
          <p:cNvSpPr>
            <a:spLocks noGrp="1"/>
          </p:cNvSpPr>
          <p:nvPr>
            <p:ph type="subTitle" idx="1" hasCustomPrompt="1"/>
          </p:nvPr>
        </p:nvSpPr>
        <p:spPr>
          <a:xfrm>
            <a:off x="6744458" y="3799431"/>
            <a:ext cx="4384815" cy="914383"/>
          </a:xfrm>
          <a:prstGeom prst="rect">
            <a:avLst/>
          </a:prstGeom>
        </p:spPr>
        <p:txBody>
          <a:bodyPr/>
          <a:lstStyle>
            <a:lvl1pPr marL="0" indent="0" algn="l">
              <a:spcBef>
                <a:spcPts val="0"/>
              </a:spcBef>
              <a:buNone/>
              <a:defRPr sz="200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 style</a:t>
            </a:r>
          </a:p>
        </p:txBody>
      </p:sp>
      <p:sp>
        <p:nvSpPr>
          <p:cNvPr id="10" name="Title Placeholder 7">
            <a:extLst>
              <a:ext uri="{FF2B5EF4-FFF2-40B4-BE49-F238E27FC236}">
                <a16:creationId xmlns:a16="http://schemas.microsoft.com/office/drawing/2014/main" id="{B1759521-ECC3-4686-B9A8-DB3814E6F3FB}"/>
              </a:ext>
            </a:extLst>
          </p:cNvPr>
          <p:cNvSpPr>
            <a:spLocks noGrp="1"/>
          </p:cNvSpPr>
          <p:nvPr>
            <p:ph type="title" hasCustomPrompt="1"/>
          </p:nvPr>
        </p:nvSpPr>
        <p:spPr bwMode="auto">
          <a:xfrm>
            <a:off x="6744457" y="2533997"/>
            <a:ext cx="4384815" cy="1190483"/>
          </a:xfrm>
          <a:prstGeom prst="rect">
            <a:avLst/>
          </a:prstGeom>
          <a:noFill/>
          <a:ln w="9525">
            <a:noFill/>
            <a:miter lim="800000"/>
            <a:headEnd/>
            <a:tailEnd/>
          </a:ln>
        </p:spPr>
        <p:txBody>
          <a:bodyPr anchor="t"/>
          <a:lstStyle>
            <a:lvl1pPr>
              <a:defRPr sz="3600">
                <a:solidFill>
                  <a:schemeClr val="bg1"/>
                </a:solidFill>
              </a:defRPr>
            </a:lvl1pPr>
          </a:lstStyle>
          <a:p>
            <a:pPr lvl="0"/>
            <a:r>
              <a:rPr lang="en-US" dirty="0"/>
              <a:t>Click to edit subsection title</a:t>
            </a:r>
          </a:p>
        </p:txBody>
      </p:sp>
      <p:sp>
        <p:nvSpPr>
          <p:cNvPr id="11" name="Picture Placeholder 2">
            <a:extLst>
              <a:ext uri="{FF2B5EF4-FFF2-40B4-BE49-F238E27FC236}">
                <a16:creationId xmlns:a16="http://schemas.microsoft.com/office/drawing/2014/main" id="{6F44820E-B3AF-481F-9024-BCC06A4BE8B4}"/>
              </a:ext>
            </a:extLst>
          </p:cNvPr>
          <p:cNvSpPr>
            <a:spLocks noGrp="1"/>
          </p:cNvSpPr>
          <p:nvPr>
            <p:ph type="pic" sz="quarter" idx="16"/>
          </p:nvPr>
        </p:nvSpPr>
        <p:spPr>
          <a:xfrm>
            <a:off x="0" y="0"/>
            <a:ext cx="6893999" cy="6858000"/>
          </a:xfrm>
          <a:custGeom>
            <a:avLst/>
            <a:gdLst>
              <a:gd name="connsiteX0" fmla="*/ 0 w 6893999"/>
              <a:gd name="connsiteY0" fmla="*/ 0 h 6858000"/>
              <a:gd name="connsiteX1" fmla="*/ 6893999 w 6893999"/>
              <a:gd name="connsiteY1" fmla="*/ 0 h 6858000"/>
              <a:gd name="connsiteX2" fmla="*/ 6893999 w 6893999"/>
              <a:gd name="connsiteY2" fmla="*/ 6858000 h 6858000"/>
              <a:gd name="connsiteX3" fmla="*/ 0 w 6893999"/>
              <a:gd name="connsiteY3" fmla="*/ 6858000 h 6858000"/>
              <a:gd name="connsiteX4" fmla="*/ 0 w 6893999"/>
              <a:gd name="connsiteY4" fmla="*/ 0 h 6858000"/>
              <a:gd name="connsiteX0" fmla="*/ 0 w 6893999"/>
              <a:gd name="connsiteY0" fmla="*/ 0 h 6858000"/>
              <a:gd name="connsiteX1" fmla="*/ 6893999 w 6893999"/>
              <a:gd name="connsiteY1" fmla="*/ 0 h 6858000"/>
              <a:gd name="connsiteX2" fmla="*/ 6893999 w 6893999"/>
              <a:gd name="connsiteY2" fmla="*/ 6858000 h 6858000"/>
              <a:gd name="connsiteX3" fmla="*/ 3457484 w 6893999"/>
              <a:gd name="connsiteY3" fmla="*/ 6856461 h 6858000"/>
              <a:gd name="connsiteX4" fmla="*/ 0 w 6893999"/>
              <a:gd name="connsiteY4" fmla="*/ 6858000 h 6858000"/>
              <a:gd name="connsiteX5" fmla="*/ 0 w 6893999"/>
              <a:gd name="connsiteY5" fmla="*/ 0 h 6858000"/>
              <a:gd name="connsiteX0" fmla="*/ 0 w 6893999"/>
              <a:gd name="connsiteY0" fmla="*/ 0 h 6858000"/>
              <a:gd name="connsiteX1" fmla="*/ 6893999 w 6893999"/>
              <a:gd name="connsiteY1" fmla="*/ 0 h 6858000"/>
              <a:gd name="connsiteX2" fmla="*/ 3457484 w 6893999"/>
              <a:gd name="connsiteY2" fmla="*/ 6856461 h 6858000"/>
              <a:gd name="connsiteX3" fmla="*/ 0 w 6893999"/>
              <a:gd name="connsiteY3" fmla="*/ 6858000 h 6858000"/>
              <a:gd name="connsiteX4" fmla="*/ 0 w 6893999"/>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3999" h="6858000">
                <a:moveTo>
                  <a:pt x="0" y="0"/>
                </a:moveTo>
                <a:lnTo>
                  <a:pt x="6893999" y="0"/>
                </a:lnTo>
                <a:lnTo>
                  <a:pt x="3457484" y="6856461"/>
                </a:lnTo>
                <a:lnTo>
                  <a:pt x="0" y="6858000"/>
                </a:lnTo>
                <a:lnTo>
                  <a:pt x="0" y="0"/>
                </a:lnTo>
                <a:close/>
              </a:path>
            </a:pathLst>
          </a:custGeom>
        </p:spPr>
        <p:txBody>
          <a:bodyPr/>
          <a:lstStyle/>
          <a:p>
            <a:endParaRPr lang="en-CA" dirty="0"/>
          </a:p>
        </p:txBody>
      </p:sp>
    </p:spTree>
    <p:extLst>
      <p:ext uri="{BB962C8B-B14F-4D97-AF65-F5344CB8AC3E}">
        <p14:creationId xmlns:p14="http://schemas.microsoft.com/office/powerpoint/2010/main" val="402884333"/>
      </p:ext>
    </p:extLst>
  </p:cSld>
  <p:clrMapOvr>
    <a:masterClrMapping/>
  </p:clrMapOvr>
  <p:extLst>
    <p:ext uri="{DCECCB84-F9BA-43D5-87BE-67443E8EF086}">
      <p15:sldGuideLst xmlns:p15="http://schemas.microsoft.com/office/powerpoint/2012/main">
        <p15:guide id="1" orient="horz" pos="4042"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014 Title Pag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12990" y="3142448"/>
            <a:ext cx="8811467" cy="914383"/>
          </a:xfrm>
          <a:prstGeom prst="rect">
            <a:avLst/>
          </a:prstGeom>
        </p:spPr>
        <p:txBody>
          <a:bodyPr/>
          <a:lstStyle>
            <a:lvl1pPr marL="0" indent="0" algn="l">
              <a:spcBef>
                <a:spcPts val="0"/>
              </a:spcBef>
              <a:buNone/>
              <a:defRPr sz="200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Title Placeholder 7"/>
          <p:cNvSpPr>
            <a:spLocks noGrp="1"/>
          </p:cNvSpPr>
          <p:nvPr>
            <p:ph type="title"/>
          </p:nvPr>
        </p:nvSpPr>
        <p:spPr bwMode="auto">
          <a:xfrm>
            <a:off x="1812990" y="1991035"/>
            <a:ext cx="8811467" cy="1140031"/>
          </a:xfrm>
          <a:prstGeom prst="rect">
            <a:avLst/>
          </a:prstGeom>
          <a:noFill/>
          <a:ln w="9525">
            <a:noFill/>
            <a:miter lim="800000"/>
            <a:headEnd/>
            <a:tailEnd/>
          </a:ln>
        </p:spPr>
        <p:txBody>
          <a:bodyPr anchor="b"/>
          <a:lstStyle>
            <a:lvl1pPr>
              <a:defRPr sz="4800">
                <a:solidFill>
                  <a:schemeClr val="bg1"/>
                </a:solidFill>
              </a:defRPr>
            </a:lvl1pPr>
          </a:lstStyle>
          <a:p>
            <a:pPr lvl="0"/>
            <a:r>
              <a:rPr lang="en-US" dirty="0"/>
              <a:t>Click to edit Master title style</a:t>
            </a:r>
          </a:p>
        </p:txBody>
      </p:sp>
    </p:spTree>
  </p:cSld>
  <p:clrMapOvr>
    <a:masterClrMapping/>
  </p:clrMapOvr>
  <p:extLst>
    <p:ext uri="{DCECCB84-F9BA-43D5-87BE-67443E8EF086}">
      <p15:sldGuideLst xmlns:p15="http://schemas.microsoft.com/office/powerpoint/2012/main">
        <p15:guide id="1" orient="horz" pos="4042"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014 Title Page">
    <p:spTree>
      <p:nvGrpSpPr>
        <p:cNvPr id="1" name=""/>
        <p:cNvGrpSpPr/>
        <p:nvPr/>
      </p:nvGrpSpPr>
      <p:grpSpPr>
        <a:xfrm>
          <a:off x="0" y="0"/>
          <a:ext cx="0" cy="0"/>
          <a:chOff x="0" y="0"/>
          <a:chExt cx="0" cy="0"/>
        </a:xfrm>
      </p:grpSpPr>
      <p:sp>
        <p:nvSpPr>
          <p:cNvPr id="12" name="Subtitle 2">
            <a:extLst>
              <a:ext uri="{FF2B5EF4-FFF2-40B4-BE49-F238E27FC236}">
                <a16:creationId xmlns:a16="http://schemas.microsoft.com/office/drawing/2014/main" id="{14461A44-DBC7-4B15-BA2F-6559F2DAACD7}"/>
              </a:ext>
            </a:extLst>
          </p:cNvPr>
          <p:cNvSpPr>
            <a:spLocks noGrp="1"/>
          </p:cNvSpPr>
          <p:nvPr>
            <p:ph type="subTitle" idx="1" hasCustomPrompt="1"/>
          </p:nvPr>
        </p:nvSpPr>
        <p:spPr>
          <a:xfrm>
            <a:off x="1841108" y="2819417"/>
            <a:ext cx="3915800" cy="914383"/>
          </a:xfrm>
          <a:prstGeom prst="rect">
            <a:avLst/>
          </a:prstGeom>
        </p:spPr>
        <p:txBody>
          <a:bodyPr/>
          <a:lstStyle>
            <a:lvl1pPr marL="0" indent="0" algn="l">
              <a:spcBef>
                <a:spcPts val="0"/>
              </a:spcBef>
              <a:buNone/>
              <a:defRPr sz="200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 style</a:t>
            </a:r>
          </a:p>
        </p:txBody>
      </p:sp>
      <p:sp>
        <p:nvSpPr>
          <p:cNvPr id="13" name="Title Placeholder 7">
            <a:extLst>
              <a:ext uri="{FF2B5EF4-FFF2-40B4-BE49-F238E27FC236}">
                <a16:creationId xmlns:a16="http://schemas.microsoft.com/office/drawing/2014/main" id="{785F28FA-1AE7-4FC2-87D9-E4EB4DA0AB81}"/>
              </a:ext>
            </a:extLst>
          </p:cNvPr>
          <p:cNvSpPr>
            <a:spLocks noGrp="1"/>
          </p:cNvSpPr>
          <p:nvPr>
            <p:ph type="title" hasCustomPrompt="1"/>
          </p:nvPr>
        </p:nvSpPr>
        <p:spPr bwMode="auto">
          <a:xfrm>
            <a:off x="1841108" y="2256995"/>
            <a:ext cx="3915800" cy="539562"/>
          </a:xfrm>
          <a:prstGeom prst="rect">
            <a:avLst/>
          </a:prstGeom>
          <a:noFill/>
          <a:ln w="9525">
            <a:noFill/>
            <a:miter lim="800000"/>
            <a:headEnd/>
            <a:tailEnd/>
          </a:ln>
        </p:spPr>
        <p:txBody>
          <a:bodyPr anchor="b"/>
          <a:lstStyle>
            <a:lvl1pPr>
              <a:defRPr sz="3600">
                <a:solidFill>
                  <a:schemeClr val="bg1"/>
                </a:solidFill>
              </a:defRPr>
            </a:lvl1pPr>
          </a:lstStyle>
          <a:p>
            <a:pPr lvl="0"/>
            <a:r>
              <a:rPr lang="en-US" dirty="0"/>
              <a:t>Click to edit title</a:t>
            </a:r>
          </a:p>
        </p:txBody>
      </p:sp>
    </p:spTree>
    <p:extLst>
      <p:ext uri="{BB962C8B-B14F-4D97-AF65-F5344CB8AC3E}">
        <p14:creationId xmlns:p14="http://schemas.microsoft.com/office/powerpoint/2010/main" val="3636705414"/>
      </p:ext>
    </p:extLst>
  </p:cSld>
  <p:clrMapOvr>
    <a:masterClrMapping/>
  </p:clrMapOvr>
  <p:extLst>
    <p:ext uri="{DCECCB84-F9BA-43D5-87BE-67443E8EF086}">
      <p15:sldGuideLst xmlns:p15="http://schemas.microsoft.com/office/powerpoint/2012/main">
        <p15:guide id="1" orient="horz" pos="4042"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014 Subtitle Page">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A6062584-DA24-4C3D-AF57-A135C23786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7" name="Title Placeholder 7">
            <a:extLst>
              <a:ext uri="{FF2B5EF4-FFF2-40B4-BE49-F238E27FC236}">
                <a16:creationId xmlns:a16="http://schemas.microsoft.com/office/drawing/2014/main" id="{B94D59F5-9CCB-4FF7-B73E-B7B606F75E4C}"/>
              </a:ext>
            </a:extLst>
          </p:cNvPr>
          <p:cNvSpPr>
            <a:spLocks noGrp="1"/>
          </p:cNvSpPr>
          <p:nvPr>
            <p:ph type="title" hasCustomPrompt="1"/>
          </p:nvPr>
        </p:nvSpPr>
        <p:spPr bwMode="auto">
          <a:xfrm>
            <a:off x="1184066" y="1109026"/>
            <a:ext cx="7354673" cy="930257"/>
          </a:xfrm>
          <a:prstGeom prst="rect">
            <a:avLst/>
          </a:prstGeom>
          <a:noFill/>
          <a:ln w="9525">
            <a:noFill/>
            <a:miter lim="800000"/>
            <a:headEnd/>
            <a:tailEnd/>
          </a:ln>
        </p:spPr>
        <p:txBody>
          <a:bodyPr/>
          <a:lstStyle>
            <a:lvl1pPr>
              <a:defRPr sz="5400">
                <a:solidFill>
                  <a:srgbClr val="BED73D"/>
                </a:solidFill>
              </a:defRPr>
            </a:lvl1pPr>
          </a:lstStyle>
          <a:p>
            <a:pPr lvl="0"/>
            <a:r>
              <a:rPr lang="en-US" dirty="0"/>
              <a:t>Click to edit style</a:t>
            </a:r>
          </a:p>
        </p:txBody>
      </p:sp>
      <p:sp>
        <p:nvSpPr>
          <p:cNvPr id="4" name="TextBox 3">
            <a:extLst>
              <a:ext uri="{FF2B5EF4-FFF2-40B4-BE49-F238E27FC236}">
                <a16:creationId xmlns:a16="http://schemas.microsoft.com/office/drawing/2014/main" id="{BA947AB1-73E8-49FB-8D75-EAEEEC5CA7AC}"/>
              </a:ext>
            </a:extLst>
          </p:cNvPr>
          <p:cNvSpPr txBox="1"/>
          <p:nvPr userDrawn="1"/>
        </p:nvSpPr>
        <p:spPr>
          <a:xfrm>
            <a:off x="3055167" y="2938053"/>
            <a:ext cx="2689415" cy="523220"/>
          </a:xfrm>
          <a:prstGeom prst="rect">
            <a:avLst/>
          </a:prstGeom>
          <a:noFill/>
        </p:spPr>
        <p:txBody>
          <a:bodyPr wrap="square" rtlCol="0">
            <a:spAutoFit/>
          </a:bodyPr>
          <a:lstStyle/>
          <a:p>
            <a:r>
              <a:rPr lang="en-US" sz="2800" dirty="0">
                <a:solidFill>
                  <a:schemeClr val="bg1"/>
                </a:solidFill>
              </a:rPr>
              <a:t>@nwmocanada</a:t>
            </a:r>
            <a:endParaRPr lang="en-CA" sz="2800" dirty="0">
              <a:solidFill>
                <a:schemeClr val="bg1"/>
              </a:solidFill>
            </a:endParaRPr>
          </a:p>
        </p:txBody>
      </p:sp>
      <p:sp>
        <p:nvSpPr>
          <p:cNvPr id="6" name="TextBox 5">
            <a:extLst>
              <a:ext uri="{FF2B5EF4-FFF2-40B4-BE49-F238E27FC236}">
                <a16:creationId xmlns:a16="http://schemas.microsoft.com/office/drawing/2014/main" id="{E53EB6CC-8678-4B7E-B7FF-2E63DF0AC1BA}"/>
              </a:ext>
            </a:extLst>
          </p:cNvPr>
          <p:cNvSpPr txBox="1"/>
          <p:nvPr userDrawn="1"/>
        </p:nvSpPr>
        <p:spPr>
          <a:xfrm>
            <a:off x="1882587" y="3878385"/>
            <a:ext cx="4647305" cy="523220"/>
          </a:xfrm>
          <a:prstGeom prst="rect">
            <a:avLst/>
          </a:prstGeom>
          <a:noFill/>
        </p:spPr>
        <p:txBody>
          <a:bodyPr wrap="square" rtlCol="0">
            <a:spAutoFit/>
          </a:bodyPr>
          <a:lstStyle/>
          <a:p>
            <a:r>
              <a:rPr lang="en-CA" sz="2800" dirty="0">
                <a:solidFill>
                  <a:schemeClr val="bg1"/>
                </a:solidFill>
              </a:rPr>
              <a:t>/company/</a:t>
            </a:r>
            <a:r>
              <a:rPr lang="en-CA" sz="2800" dirty="0" err="1">
                <a:solidFill>
                  <a:schemeClr val="bg1"/>
                </a:solidFill>
              </a:rPr>
              <a:t>nwmocanada</a:t>
            </a:r>
            <a:endParaRPr lang="en-CA" sz="2800" dirty="0">
              <a:solidFill>
                <a:schemeClr val="bg1"/>
              </a:solidFill>
            </a:endParaRPr>
          </a:p>
        </p:txBody>
      </p:sp>
      <p:sp>
        <p:nvSpPr>
          <p:cNvPr id="8" name="TextBox 7">
            <a:extLst>
              <a:ext uri="{FF2B5EF4-FFF2-40B4-BE49-F238E27FC236}">
                <a16:creationId xmlns:a16="http://schemas.microsoft.com/office/drawing/2014/main" id="{C1F477BB-CB7A-4DC0-92E4-48B42A303724}"/>
              </a:ext>
            </a:extLst>
          </p:cNvPr>
          <p:cNvSpPr txBox="1"/>
          <p:nvPr userDrawn="1"/>
        </p:nvSpPr>
        <p:spPr>
          <a:xfrm>
            <a:off x="1936376" y="4818717"/>
            <a:ext cx="4647305" cy="523220"/>
          </a:xfrm>
          <a:prstGeom prst="rect">
            <a:avLst/>
          </a:prstGeom>
          <a:noFill/>
        </p:spPr>
        <p:txBody>
          <a:bodyPr wrap="square" rtlCol="0">
            <a:spAutoFit/>
          </a:bodyPr>
          <a:lstStyle/>
          <a:p>
            <a:r>
              <a:rPr lang="en-CA" sz="2800" dirty="0">
                <a:solidFill>
                  <a:schemeClr val="bg1"/>
                </a:solidFill>
              </a:rPr>
              <a:t>www.nwmo.ca</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 Colum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B56DBE1-94D9-42D0-98F3-C023A4655E11}"/>
              </a:ext>
            </a:extLst>
          </p:cNvPr>
          <p:cNvSpPr>
            <a:spLocks noGrp="1"/>
          </p:cNvSpPr>
          <p:nvPr>
            <p:ph type="title" hasCustomPrompt="1"/>
          </p:nvPr>
        </p:nvSpPr>
        <p:spPr>
          <a:xfrm>
            <a:off x="609602" y="405442"/>
            <a:ext cx="9131927" cy="1044118"/>
          </a:xfrm>
          <a:prstGeom prst="rect">
            <a:avLst/>
          </a:prstGeom>
        </p:spPr>
        <p:txBody>
          <a:bodyPr anchor="b"/>
          <a:lstStyle>
            <a:lvl1pPr>
              <a:defRPr/>
            </a:lvl1pPr>
          </a:lstStyle>
          <a:p>
            <a:r>
              <a:rPr lang="en-US" dirty="0"/>
              <a:t>Click to edit Master title style – try to keep title to a maximum of 2 lines</a:t>
            </a:r>
          </a:p>
        </p:txBody>
      </p:sp>
      <p:sp>
        <p:nvSpPr>
          <p:cNvPr id="9" name="Text Placeholder 2">
            <a:extLst>
              <a:ext uri="{FF2B5EF4-FFF2-40B4-BE49-F238E27FC236}">
                <a16:creationId xmlns:a16="http://schemas.microsoft.com/office/drawing/2014/main" id="{0934E2FD-49E1-4C5C-8DBC-C0BB7DD6CB88}"/>
              </a:ext>
            </a:extLst>
          </p:cNvPr>
          <p:cNvSpPr>
            <a:spLocks noGrp="1"/>
          </p:cNvSpPr>
          <p:nvPr>
            <p:ph type="body" sz="quarter" idx="21"/>
          </p:nvPr>
        </p:nvSpPr>
        <p:spPr>
          <a:xfrm>
            <a:off x="603557" y="1826230"/>
            <a:ext cx="5443560" cy="4214813"/>
          </a:xfrm>
          <a:prstGeom prst="rect">
            <a:avLst/>
          </a:prstGeom>
        </p:spPr>
        <p:txBody>
          <a:bodyPr/>
          <a:lstStyle>
            <a:lvl1pPr>
              <a:buClr>
                <a:srgbClr val="41535D"/>
              </a:buClr>
              <a:buSzPct val="120000"/>
              <a:defRPr/>
            </a:lvl1pPr>
            <a:lvl2pPr>
              <a:buClr>
                <a:srgbClr val="41535D"/>
              </a:buClr>
              <a:defRPr/>
            </a:lvl2pPr>
            <a:lvl3pPr>
              <a:buClr>
                <a:srgbClr val="41535D"/>
              </a:buClr>
              <a:defRPr/>
            </a:lvl3pPr>
            <a:lvl4pPr>
              <a:buClr>
                <a:srgbClr val="41535D"/>
              </a:buClr>
              <a:defRPr/>
            </a:lvl4pPr>
            <a:lvl5pPr>
              <a:buClr>
                <a:srgbClr val="41535D"/>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Slide Number Placeholder 8">
            <a:extLst>
              <a:ext uri="{FF2B5EF4-FFF2-40B4-BE49-F238E27FC236}">
                <a16:creationId xmlns:a16="http://schemas.microsoft.com/office/drawing/2014/main" id="{76CC8AEA-0659-45F4-A7D5-E59B618919C0}"/>
              </a:ext>
            </a:extLst>
          </p:cNvPr>
          <p:cNvSpPr>
            <a:spLocks noGrp="1"/>
          </p:cNvSpPr>
          <p:nvPr>
            <p:ph type="sldNum" sz="quarter" idx="4"/>
          </p:nvPr>
        </p:nvSpPr>
        <p:spPr>
          <a:xfrm>
            <a:off x="71918" y="6428013"/>
            <a:ext cx="543925" cy="365125"/>
          </a:xfrm>
          <a:prstGeom prst="rect">
            <a:avLst/>
          </a:prstGeom>
        </p:spPr>
        <p:txBody>
          <a:bodyPr anchor="ctr"/>
          <a:lstStyle>
            <a:lvl1pPr algn="ctr">
              <a:defRPr sz="1000" b="1">
                <a:solidFill>
                  <a:schemeClr val="bg1"/>
                </a:solidFill>
              </a:defRPr>
            </a:lvl1pPr>
          </a:lstStyle>
          <a:p>
            <a:pPr>
              <a:defRPr/>
            </a:pPr>
            <a:fld id="{00E9227D-54C3-4B06-941A-2AA0486A2E47}" type="slidenum">
              <a:rPr lang="en-US" smtClean="0"/>
              <a:pPr>
                <a:defRPr/>
              </a:pPr>
              <a:t>‹#›</a:t>
            </a:fld>
            <a:endParaRPr lang="en-US" dirty="0"/>
          </a:p>
        </p:txBody>
      </p:sp>
    </p:spTree>
    <p:extLst>
      <p:ext uri="{BB962C8B-B14F-4D97-AF65-F5344CB8AC3E}">
        <p14:creationId xmlns:p14="http://schemas.microsoft.com/office/powerpoint/2010/main" val="4014803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R column">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702F96AF-843F-48D7-A4F2-45263D591E77}"/>
              </a:ext>
            </a:extLst>
          </p:cNvPr>
          <p:cNvSpPr>
            <a:spLocks noGrp="1"/>
          </p:cNvSpPr>
          <p:nvPr>
            <p:ph type="body" sz="quarter" idx="22"/>
          </p:nvPr>
        </p:nvSpPr>
        <p:spPr>
          <a:xfrm>
            <a:off x="6287004" y="1825589"/>
            <a:ext cx="5262949" cy="4214813"/>
          </a:xfrm>
          <a:prstGeom prst="rect">
            <a:avLst/>
          </a:prstGeom>
        </p:spPr>
        <p:txBody>
          <a:bodyPr/>
          <a:lstStyle>
            <a:lvl1pPr>
              <a:buClr>
                <a:srgbClr val="41535D"/>
              </a:buClr>
              <a:buSzPct val="120000"/>
              <a:defRPr/>
            </a:lvl1pPr>
            <a:lvl2pPr>
              <a:buClr>
                <a:srgbClr val="41535D"/>
              </a:buClr>
              <a:defRPr/>
            </a:lvl2pPr>
            <a:lvl3pPr>
              <a:buClr>
                <a:srgbClr val="41535D"/>
              </a:buClr>
              <a:defRPr/>
            </a:lvl3pPr>
            <a:lvl4pPr>
              <a:buClr>
                <a:srgbClr val="41535D"/>
              </a:buClr>
              <a:defRPr/>
            </a:lvl4pPr>
            <a:lvl5pPr>
              <a:buClr>
                <a:srgbClr val="41535D"/>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Title 1">
            <a:extLst>
              <a:ext uri="{FF2B5EF4-FFF2-40B4-BE49-F238E27FC236}">
                <a16:creationId xmlns:a16="http://schemas.microsoft.com/office/drawing/2014/main" id="{AAC84ABE-2787-4B7A-9A59-67D328117962}"/>
              </a:ext>
            </a:extLst>
          </p:cNvPr>
          <p:cNvSpPr>
            <a:spLocks noGrp="1"/>
          </p:cNvSpPr>
          <p:nvPr>
            <p:ph type="title" hasCustomPrompt="1"/>
          </p:nvPr>
        </p:nvSpPr>
        <p:spPr>
          <a:xfrm>
            <a:off x="609602" y="405442"/>
            <a:ext cx="9131927" cy="1044118"/>
          </a:xfrm>
          <a:prstGeom prst="rect">
            <a:avLst/>
          </a:prstGeom>
        </p:spPr>
        <p:txBody>
          <a:bodyPr anchor="b"/>
          <a:lstStyle>
            <a:lvl1pPr>
              <a:defRPr/>
            </a:lvl1pPr>
          </a:lstStyle>
          <a:p>
            <a:r>
              <a:rPr lang="en-US" dirty="0"/>
              <a:t>Click to edit Master title style – try to keep title to a maximum of 2 lines</a:t>
            </a:r>
          </a:p>
        </p:txBody>
      </p:sp>
      <p:sp>
        <p:nvSpPr>
          <p:cNvPr id="8" name="Slide Number Placeholder 8">
            <a:extLst>
              <a:ext uri="{FF2B5EF4-FFF2-40B4-BE49-F238E27FC236}">
                <a16:creationId xmlns:a16="http://schemas.microsoft.com/office/drawing/2014/main" id="{0B19DB79-14EC-4EDE-A6DB-325436B6F258}"/>
              </a:ext>
            </a:extLst>
          </p:cNvPr>
          <p:cNvSpPr>
            <a:spLocks noGrp="1"/>
          </p:cNvSpPr>
          <p:nvPr>
            <p:ph type="sldNum" sz="quarter" idx="4"/>
          </p:nvPr>
        </p:nvSpPr>
        <p:spPr>
          <a:xfrm>
            <a:off x="71918" y="6428013"/>
            <a:ext cx="543925" cy="365125"/>
          </a:xfrm>
          <a:prstGeom prst="rect">
            <a:avLst/>
          </a:prstGeom>
        </p:spPr>
        <p:txBody>
          <a:bodyPr anchor="ctr"/>
          <a:lstStyle>
            <a:lvl1pPr algn="ctr">
              <a:defRPr sz="1000" b="1">
                <a:solidFill>
                  <a:schemeClr val="bg1"/>
                </a:solidFill>
              </a:defRPr>
            </a:lvl1pPr>
          </a:lstStyle>
          <a:p>
            <a:pPr>
              <a:defRPr/>
            </a:pPr>
            <a:fld id="{00E9227D-54C3-4B06-941A-2AA0486A2E47}" type="slidenum">
              <a:rPr lang="en-US" smtClean="0"/>
              <a:pPr>
                <a:defRPr/>
              </a:pPr>
              <a:t>‹#›</a:t>
            </a:fld>
            <a:endParaRPr lang="en-US" dirty="0"/>
          </a:p>
        </p:txBody>
      </p:sp>
    </p:spTree>
    <p:extLst>
      <p:ext uri="{BB962C8B-B14F-4D97-AF65-F5344CB8AC3E}">
        <p14:creationId xmlns:p14="http://schemas.microsoft.com/office/powerpoint/2010/main" val="3248211478"/>
      </p:ext>
    </p:extLst>
  </p:cSld>
  <p:clrMapOvr>
    <a:masterClrMapping/>
  </p:clrMapOvr>
  <p:extLst>
    <p:ext uri="{DCECCB84-F9BA-43D5-87BE-67443E8EF086}">
      <p15:sldGuideLst xmlns:p15="http://schemas.microsoft.com/office/powerpoint/2012/main">
        <p15:guide id="1" orient="horz" pos="4042">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 Column + Pic">
    <p:spTree>
      <p:nvGrpSpPr>
        <p:cNvPr id="1" name=""/>
        <p:cNvGrpSpPr/>
        <p:nvPr/>
      </p:nvGrpSpPr>
      <p:grpSpPr>
        <a:xfrm>
          <a:off x="0" y="0"/>
          <a:ext cx="0" cy="0"/>
          <a:chOff x="0" y="0"/>
          <a:chExt cx="0" cy="0"/>
        </a:xfrm>
      </p:grpSpPr>
      <p:sp>
        <p:nvSpPr>
          <p:cNvPr id="30" name="Picture Placeholder 29">
            <a:extLst>
              <a:ext uri="{FF2B5EF4-FFF2-40B4-BE49-F238E27FC236}">
                <a16:creationId xmlns:a16="http://schemas.microsoft.com/office/drawing/2014/main" id="{50D15D90-4BCC-4A8C-856C-8098C0AFEE7B}"/>
              </a:ext>
            </a:extLst>
          </p:cNvPr>
          <p:cNvSpPr>
            <a:spLocks noGrp="1"/>
          </p:cNvSpPr>
          <p:nvPr>
            <p:ph type="pic" sz="quarter" idx="15"/>
          </p:nvPr>
        </p:nvSpPr>
        <p:spPr>
          <a:xfrm>
            <a:off x="5296814" y="0"/>
            <a:ext cx="6895186" cy="6858000"/>
          </a:xfrm>
          <a:custGeom>
            <a:avLst/>
            <a:gdLst>
              <a:gd name="connsiteX0" fmla="*/ 0 w 6895186"/>
              <a:gd name="connsiteY0" fmla="*/ 0 h 6858000"/>
              <a:gd name="connsiteX1" fmla="*/ 6895186 w 6895186"/>
              <a:gd name="connsiteY1" fmla="*/ 0 h 6858000"/>
              <a:gd name="connsiteX2" fmla="*/ 6895186 w 6895186"/>
              <a:gd name="connsiteY2" fmla="*/ 6858000 h 6858000"/>
              <a:gd name="connsiteX3" fmla="*/ 0 w 6895186"/>
              <a:gd name="connsiteY3" fmla="*/ 6858000 h 6858000"/>
              <a:gd name="connsiteX4" fmla="*/ 0 w 6895186"/>
              <a:gd name="connsiteY4" fmla="*/ 0 h 6858000"/>
              <a:gd name="connsiteX0" fmla="*/ 0 w 6895186"/>
              <a:gd name="connsiteY0" fmla="*/ 0 h 6858000"/>
              <a:gd name="connsiteX1" fmla="*/ 6895186 w 6895186"/>
              <a:gd name="connsiteY1" fmla="*/ 0 h 6858000"/>
              <a:gd name="connsiteX2" fmla="*/ 6895186 w 6895186"/>
              <a:gd name="connsiteY2" fmla="*/ 6858000 h 6858000"/>
              <a:gd name="connsiteX3" fmla="*/ 3434195 w 6895186"/>
              <a:gd name="connsiteY3" fmla="*/ 6852805 h 6858000"/>
              <a:gd name="connsiteX4" fmla="*/ 0 w 689518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5186" h="6858000">
                <a:moveTo>
                  <a:pt x="0" y="0"/>
                </a:moveTo>
                <a:lnTo>
                  <a:pt x="6895186" y="0"/>
                </a:lnTo>
                <a:lnTo>
                  <a:pt x="6895186" y="6858000"/>
                </a:lnTo>
                <a:lnTo>
                  <a:pt x="3434195" y="6852805"/>
                </a:lnTo>
                <a:lnTo>
                  <a:pt x="0" y="0"/>
                </a:lnTo>
                <a:close/>
              </a:path>
            </a:pathLst>
          </a:custGeom>
        </p:spPr>
        <p:txBody>
          <a:bodyPr/>
          <a:lstStyle/>
          <a:p>
            <a:endParaRPr lang="en-CA" dirty="0"/>
          </a:p>
        </p:txBody>
      </p:sp>
      <p:sp>
        <p:nvSpPr>
          <p:cNvPr id="7" name="Text Placeholder 2">
            <a:extLst>
              <a:ext uri="{FF2B5EF4-FFF2-40B4-BE49-F238E27FC236}">
                <a16:creationId xmlns:a16="http://schemas.microsoft.com/office/drawing/2014/main" id="{4F1C17A9-EB12-4EA5-86B8-E3B8B027873E}"/>
              </a:ext>
            </a:extLst>
          </p:cNvPr>
          <p:cNvSpPr>
            <a:spLocks noGrp="1"/>
          </p:cNvSpPr>
          <p:nvPr>
            <p:ph type="body" sz="quarter" idx="21"/>
          </p:nvPr>
        </p:nvSpPr>
        <p:spPr>
          <a:xfrm>
            <a:off x="603557" y="1826230"/>
            <a:ext cx="5443560" cy="4214813"/>
          </a:xfrm>
          <a:prstGeom prst="rect">
            <a:avLst/>
          </a:prstGeom>
        </p:spPr>
        <p:txBody>
          <a:bodyPr/>
          <a:lstStyle>
            <a:lvl1pPr>
              <a:buClr>
                <a:srgbClr val="41535D"/>
              </a:buClr>
              <a:buSzPct val="120000"/>
              <a:defRPr/>
            </a:lvl1pPr>
            <a:lvl2pPr>
              <a:buClr>
                <a:srgbClr val="41535D"/>
              </a:buClr>
              <a:defRPr/>
            </a:lvl2pPr>
            <a:lvl3pPr>
              <a:buClr>
                <a:srgbClr val="41535D"/>
              </a:buClr>
              <a:defRPr/>
            </a:lvl3pPr>
            <a:lvl4pPr>
              <a:buClr>
                <a:srgbClr val="41535D"/>
              </a:buClr>
              <a:defRPr/>
            </a:lvl4pPr>
            <a:lvl5pPr>
              <a:buClr>
                <a:srgbClr val="41535D"/>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3" name="Title 1">
            <a:extLst>
              <a:ext uri="{FF2B5EF4-FFF2-40B4-BE49-F238E27FC236}">
                <a16:creationId xmlns:a16="http://schemas.microsoft.com/office/drawing/2014/main" id="{7318CC95-E89B-4D1C-A485-E5955E9CA16F}"/>
              </a:ext>
            </a:extLst>
          </p:cNvPr>
          <p:cNvSpPr>
            <a:spLocks noGrp="1"/>
          </p:cNvSpPr>
          <p:nvPr>
            <p:ph type="title" hasCustomPrompt="1"/>
          </p:nvPr>
        </p:nvSpPr>
        <p:spPr>
          <a:xfrm>
            <a:off x="603557" y="405442"/>
            <a:ext cx="4630308" cy="1044117"/>
          </a:xfrm>
          <a:prstGeom prst="rect">
            <a:avLst/>
          </a:prstGeom>
        </p:spPr>
        <p:txBody>
          <a:bodyPr anchor="b"/>
          <a:lstStyle>
            <a:lvl1pPr>
              <a:defRPr/>
            </a:lvl1pPr>
          </a:lstStyle>
          <a:p>
            <a:r>
              <a:rPr lang="en-US" dirty="0"/>
              <a:t>Click to edit title style – keep title to 2 lines</a:t>
            </a:r>
          </a:p>
        </p:txBody>
      </p:sp>
      <p:sp>
        <p:nvSpPr>
          <p:cNvPr id="9" name="Slide Number Placeholder 8">
            <a:extLst>
              <a:ext uri="{FF2B5EF4-FFF2-40B4-BE49-F238E27FC236}">
                <a16:creationId xmlns:a16="http://schemas.microsoft.com/office/drawing/2014/main" id="{28043F15-6272-4120-8545-652D2ABB0FEB}"/>
              </a:ext>
            </a:extLst>
          </p:cNvPr>
          <p:cNvSpPr>
            <a:spLocks noGrp="1"/>
          </p:cNvSpPr>
          <p:nvPr>
            <p:ph type="sldNum" sz="quarter" idx="4"/>
          </p:nvPr>
        </p:nvSpPr>
        <p:spPr>
          <a:xfrm>
            <a:off x="71918" y="6428013"/>
            <a:ext cx="543925" cy="365125"/>
          </a:xfrm>
          <a:prstGeom prst="rect">
            <a:avLst/>
          </a:prstGeom>
        </p:spPr>
        <p:txBody>
          <a:bodyPr anchor="ctr"/>
          <a:lstStyle>
            <a:lvl1pPr algn="ctr">
              <a:defRPr sz="1000" b="1">
                <a:solidFill>
                  <a:schemeClr val="bg1"/>
                </a:solidFill>
              </a:defRPr>
            </a:lvl1pPr>
          </a:lstStyle>
          <a:p>
            <a:pPr>
              <a:defRPr/>
            </a:pPr>
            <a:fld id="{00E9227D-54C3-4B06-941A-2AA0486A2E47}" type="slidenum">
              <a:rPr lang="en-US" smtClean="0"/>
              <a:pPr>
                <a:defRPr/>
              </a:pPr>
              <a:t>‹#›</a:t>
            </a:fld>
            <a:endParaRPr lang="en-US" dirty="0"/>
          </a:p>
        </p:txBody>
      </p:sp>
    </p:spTree>
    <p:extLst>
      <p:ext uri="{BB962C8B-B14F-4D97-AF65-F5344CB8AC3E}">
        <p14:creationId xmlns:p14="http://schemas.microsoft.com/office/powerpoint/2010/main" val="1882285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highlight">
    <p:bg>
      <p:bgPr>
        <a:solidFill>
          <a:srgbClr val="C8DD5A"/>
        </a:solidFill>
        <a:effectLst/>
      </p:bgPr>
    </p:bg>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631E72FC-0319-4F3B-B1A4-A62294524B8E}"/>
              </a:ext>
            </a:extLst>
          </p:cNvPr>
          <p:cNvSpPr>
            <a:spLocks/>
          </p:cNvSpPr>
          <p:nvPr userDrawn="1"/>
        </p:nvSpPr>
        <p:spPr>
          <a:xfrm flipH="1" flipV="1">
            <a:off x="10550063" y="-2"/>
            <a:ext cx="1650990" cy="3335159"/>
          </a:xfrm>
          <a:prstGeom prst="rtTriangle">
            <a:avLst/>
          </a:prstGeom>
          <a:solidFill>
            <a:srgbClr val="415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9" name="Straight Connector 8">
            <a:extLst>
              <a:ext uri="{FF2B5EF4-FFF2-40B4-BE49-F238E27FC236}">
                <a16:creationId xmlns:a16="http://schemas.microsoft.com/office/drawing/2014/main" id="{91D48819-92D1-4A6D-96B6-651EAA67625F}"/>
              </a:ext>
            </a:extLst>
          </p:cNvPr>
          <p:cNvCxnSpPr>
            <a:cxnSpLocks/>
          </p:cNvCxnSpPr>
          <p:nvPr userDrawn="1"/>
        </p:nvCxnSpPr>
        <p:spPr>
          <a:xfrm flipH="1" flipV="1">
            <a:off x="9927465" y="-676275"/>
            <a:ext cx="2882924" cy="5764213"/>
          </a:xfrm>
          <a:prstGeom prst="line">
            <a:avLst/>
          </a:prstGeom>
          <a:ln w="5080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89AF222-0C82-443B-9209-DF424C78FD2D}"/>
              </a:ext>
            </a:extLst>
          </p:cNvPr>
          <p:cNvCxnSpPr>
            <a:cxnSpLocks/>
          </p:cNvCxnSpPr>
          <p:nvPr userDrawn="1"/>
        </p:nvCxnSpPr>
        <p:spPr>
          <a:xfrm flipH="1" flipV="1">
            <a:off x="-471715" y="3730344"/>
            <a:ext cx="2419161" cy="4829175"/>
          </a:xfrm>
          <a:prstGeom prst="line">
            <a:avLst/>
          </a:prstGeom>
          <a:ln w="5080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4">
            <a:extLst>
              <a:ext uri="{FF2B5EF4-FFF2-40B4-BE49-F238E27FC236}">
                <a16:creationId xmlns:a16="http://schemas.microsoft.com/office/drawing/2014/main" id="{C93EE0C3-D7A9-4BB7-8895-5CAEAFCADDAC}"/>
              </a:ext>
            </a:extLst>
          </p:cNvPr>
          <p:cNvSpPr>
            <a:spLocks noGrp="1"/>
          </p:cNvSpPr>
          <p:nvPr>
            <p:ph type="body" sz="quarter" idx="14" hasCustomPrompt="1"/>
          </p:nvPr>
        </p:nvSpPr>
        <p:spPr>
          <a:xfrm>
            <a:off x="2175472" y="1081737"/>
            <a:ext cx="6834188" cy="4694526"/>
          </a:xfrm>
          <a:prstGeom prst="rect">
            <a:avLst/>
          </a:prstGeom>
        </p:spPr>
        <p:txBody>
          <a:bodyPr/>
          <a:lstStyle>
            <a:lvl1pPr marL="0" indent="0" algn="ctr">
              <a:spcBef>
                <a:spcPts val="1000"/>
              </a:spcBef>
              <a:buClr>
                <a:srgbClr val="41535D"/>
              </a:buClr>
              <a:buSzPct val="120000"/>
              <a:buFontTx/>
              <a:buNone/>
              <a:defRPr sz="2800"/>
            </a:lvl1pPr>
            <a:lvl2pPr marL="219600" indent="0">
              <a:spcBef>
                <a:spcPts val="0"/>
              </a:spcBef>
              <a:buClr>
                <a:srgbClr val="41535D"/>
              </a:buClr>
              <a:buSzPct val="120000"/>
              <a:buFontTx/>
              <a:buNone/>
              <a:defRPr/>
            </a:lvl2pPr>
            <a:lvl3pPr marL="463550" indent="0">
              <a:spcBef>
                <a:spcPts val="350"/>
              </a:spcBef>
              <a:buClr>
                <a:srgbClr val="41535D"/>
              </a:buClr>
              <a:buFontTx/>
              <a:buNone/>
              <a:defRPr/>
            </a:lvl3pPr>
            <a:lvl4pPr marL="688975" indent="0">
              <a:spcBef>
                <a:spcPts val="350"/>
              </a:spcBef>
              <a:buClr>
                <a:srgbClr val="41535D"/>
              </a:buClr>
              <a:buFontTx/>
              <a:buNone/>
              <a:defRPr/>
            </a:lvl4pPr>
            <a:lvl5pPr marL="914400" indent="0">
              <a:spcBef>
                <a:spcPts val="350"/>
              </a:spcBef>
              <a:buClr>
                <a:srgbClr val="41535D"/>
              </a:buClr>
              <a:buFontTx/>
              <a:buNone/>
              <a:defRPr/>
            </a:lvl5pPr>
          </a:lstStyle>
          <a:p>
            <a:pPr lvl="0"/>
            <a:r>
              <a:rPr lang="en-US" dirty="0"/>
              <a:t>Click to edit text</a:t>
            </a:r>
          </a:p>
        </p:txBody>
      </p:sp>
      <p:sp>
        <p:nvSpPr>
          <p:cNvPr id="8" name="Slide Number Placeholder 8">
            <a:extLst>
              <a:ext uri="{FF2B5EF4-FFF2-40B4-BE49-F238E27FC236}">
                <a16:creationId xmlns:a16="http://schemas.microsoft.com/office/drawing/2014/main" id="{C618AF52-53E6-4A70-893C-3F5FEB884F4C}"/>
              </a:ext>
            </a:extLst>
          </p:cNvPr>
          <p:cNvSpPr>
            <a:spLocks noGrp="1"/>
          </p:cNvSpPr>
          <p:nvPr>
            <p:ph type="sldNum" sz="quarter" idx="4"/>
          </p:nvPr>
        </p:nvSpPr>
        <p:spPr>
          <a:xfrm>
            <a:off x="71918" y="6428013"/>
            <a:ext cx="543925" cy="365125"/>
          </a:xfrm>
          <a:prstGeom prst="rect">
            <a:avLst/>
          </a:prstGeom>
        </p:spPr>
        <p:txBody>
          <a:bodyPr anchor="ctr"/>
          <a:lstStyle>
            <a:lvl1pPr algn="ctr">
              <a:defRPr sz="1000" b="1">
                <a:solidFill>
                  <a:schemeClr val="bg1"/>
                </a:solidFill>
              </a:defRPr>
            </a:lvl1pPr>
          </a:lstStyle>
          <a:p>
            <a:pPr>
              <a:defRPr/>
            </a:pPr>
            <a:fld id="{00E9227D-54C3-4B06-941A-2AA0486A2E47}" type="slidenum">
              <a:rPr lang="en-US" smtClean="0"/>
              <a:pPr>
                <a:defRPr/>
              </a:pPr>
              <a:t>‹#›</a:t>
            </a:fld>
            <a:endParaRPr lang="en-US" dirty="0"/>
          </a:p>
        </p:txBody>
      </p:sp>
    </p:spTree>
    <p:extLst>
      <p:ext uri="{BB962C8B-B14F-4D97-AF65-F5344CB8AC3E}">
        <p14:creationId xmlns:p14="http://schemas.microsoft.com/office/powerpoint/2010/main" val="3669496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pic + dark text">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CB573028-F203-4AA9-96EC-BE417EED060A}"/>
              </a:ext>
            </a:extLst>
          </p:cNvPr>
          <p:cNvSpPr>
            <a:spLocks noGrp="1"/>
          </p:cNvSpPr>
          <p:nvPr>
            <p:ph type="pic" sz="quarter" idx="11"/>
          </p:nvPr>
        </p:nvSpPr>
        <p:spPr>
          <a:xfrm>
            <a:off x="-16216" y="-16666"/>
            <a:ext cx="12227635" cy="6893478"/>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12192000 w 12192000"/>
              <a:gd name="connsiteY1" fmla="*/ 0 h 6858000"/>
              <a:gd name="connsiteX2" fmla="*/ 12192000 w 12192000"/>
              <a:gd name="connsiteY2" fmla="*/ 6858000 h 6858000"/>
              <a:gd name="connsiteX3" fmla="*/ 11375010 w 12192000"/>
              <a:gd name="connsiteY3" fmla="*/ 6856429 h 6858000"/>
              <a:gd name="connsiteX4" fmla="*/ 0 w 12192000"/>
              <a:gd name="connsiteY4" fmla="*/ 6858000 h 6858000"/>
              <a:gd name="connsiteX5" fmla="*/ 0 w 12192000"/>
              <a:gd name="connsiteY5" fmla="*/ 0 h 6858000"/>
              <a:gd name="connsiteX0" fmla="*/ 0 w 12192000"/>
              <a:gd name="connsiteY0" fmla="*/ 0 h 6858000"/>
              <a:gd name="connsiteX1" fmla="*/ 12192000 w 12192000"/>
              <a:gd name="connsiteY1" fmla="*/ 0 h 6858000"/>
              <a:gd name="connsiteX2" fmla="*/ 12188858 w 12192000"/>
              <a:gd name="connsiteY2" fmla="*/ 5230305 h 6858000"/>
              <a:gd name="connsiteX3" fmla="*/ 11375010 w 12192000"/>
              <a:gd name="connsiteY3" fmla="*/ 6856429 h 6858000"/>
              <a:gd name="connsiteX4" fmla="*/ 0 w 12192000"/>
              <a:gd name="connsiteY4" fmla="*/ 6858000 h 6858000"/>
              <a:gd name="connsiteX5" fmla="*/ 0 w 12192000"/>
              <a:gd name="connsiteY5" fmla="*/ 0 h 6858000"/>
              <a:gd name="connsiteX0" fmla="*/ 3018 w 12195018"/>
              <a:gd name="connsiteY0" fmla="*/ 0 h 6858000"/>
              <a:gd name="connsiteX1" fmla="*/ 12195018 w 12195018"/>
              <a:gd name="connsiteY1" fmla="*/ 0 h 6858000"/>
              <a:gd name="connsiteX2" fmla="*/ 12191876 w 12195018"/>
              <a:gd name="connsiteY2" fmla="*/ 5230305 h 6858000"/>
              <a:gd name="connsiteX3" fmla="*/ 11378028 w 12195018"/>
              <a:gd name="connsiteY3" fmla="*/ 6856429 h 6858000"/>
              <a:gd name="connsiteX4" fmla="*/ 3018 w 12195018"/>
              <a:gd name="connsiteY4" fmla="*/ 6858000 h 6858000"/>
              <a:gd name="connsiteX5" fmla="*/ 0 w 12195018"/>
              <a:gd name="connsiteY5" fmla="*/ 5211778 h 6858000"/>
              <a:gd name="connsiteX6" fmla="*/ 3018 w 12195018"/>
              <a:gd name="connsiteY6" fmla="*/ 0 h 6858000"/>
              <a:gd name="connsiteX0" fmla="*/ 3018 w 12195018"/>
              <a:gd name="connsiteY0" fmla="*/ 0 h 6862527"/>
              <a:gd name="connsiteX1" fmla="*/ 12195018 w 12195018"/>
              <a:gd name="connsiteY1" fmla="*/ 0 h 6862527"/>
              <a:gd name="connsiteX2" fmla="*/ 12191876 w 12195018"/>
              <a:gd name="connsiteY2" fmla="*/ 5230305 h 6862527"/>
              <a:gd name="connsiteX3" fmla="*/ 11378028 w 12195018"/>
              <a:gd name="connsiteY3" fmla="*/ 6856429 h 6862527"/>
              <a:gd name="connsiteX4" fmla="*/ 817830 w 12195018"/>
              <a:gd name="connsiteY4" fmla="*/ 6862527 h 6862527"/>
              <a:gd name="connsiteX5" fmla="*/ 3018 w 12195018"/>
              <a:gd name="connsiteY5" fmla="*/ 6858000 h 6862527"/>
              <a:gd name="connsiteX6" fmla="*/ 0 w 12195018"/>
              <a:gd name="connsiteY6" fmla="*/ 5211778 h 6862527"/>
              <a:gd name="connsiteX7" fmla="*/ 3018 w 12195018"/>
              <a:gd name="connsiteY7" fmla="*/ 0 h 6862527"/>
              <a:gd name="connsiteX0" fmla="*/ 3018 w 12195018"/>
              <a:gd name="connsiteY0" fmla="*/ 0 h 6862527"/>
              <a:gd name="connsiteX1" fmla="*/ 12195018 w 12195018"/>
              <a:gd name="connsiteY1" fmla="*/ 0 h 6862527"/>
              <a:gd name="connsiteX2" fmla="*/ 12191876 w 12195018"/>
              <a:gd name="connsiteY2" fmla="*/ 5230305 h 6862527"/>
              <a:gd name="connsiteX3" fmla="*/ 11378028 w 12195018"/>
              <a:gd name="connsiteY3" fmla="*/ 6856429 h 6862527"/>
              <a:gd name="connsiteX4" fmla="*/ 817830 w 12195018"/>
              <a:gd name="connsiteY4" fmla="*/ 6862527 h 6862527"/>
              <a:gd name="connsiteX5" fmla="*/ 0 w 12195018"/>
              <a:gd name="connsiteY5" fmla="*/ 5211778 h 6862527"/>
              <a:gd name="connsiteX6" fmla="*/ 3018 w 12195018"/>
              <a:gd name="connsiteY6" fmla="*/ 0 h 6862527"/>
              <a:gd name="connsiteX0" fmla="*/ 3018 w 12203415"/>
              <a:gd name="connsiteY0" fmla="*/ 0 h 6896889"/>
              <a:gd name="connsiteX1" fmla="*/ 12195018 w 12203415"/>
              <a:gd name="connsiteY1" fmla="*/ 0 h 6896889"/>
              <a:gd name="connsiteX2" fmla="*/ 12191876 w 12203415"/>
              <a:gd name="connsiteY2" fmla="*/ 5230305 h 6896889"/>
              <a:gd name="connsiteX3" fmla="*/ 12203415 w 12203415"/>
              <a:gd name="connsiteY3" fmla="*/ 6896889 h 6896889"/>
              <a:gd name="connsiteX4" fmla="*/ 817830 w 12203415"/>
              <a:gd name="connsiteY4" fmla="*/ 6862527 h 6896889"/>
              <a:gd name="connsiteX5" fmla="*/ 0 w 12203415"/>
              <a:gd name="connsiteY5" fmla="*/ 5211778 h 6896889"/>
              <a:gd name="connsiteX6" fmla="*/ 3018 w 12203415"/>
              <a:gd name="connsiteY6" fmla="*/ 0 h 6896889"/>
              <a:gd name="connsiteX0" fmla="*/ 3018 w 12543599"/>
              <a:gd name="connsiteY0" fmla="*/ 0 h 6896889"/>
              <a:gd name="connsiteX1" fmla="*/ 12195018 w 12543599"/>
              <a:gd name="connsiteY1" fmla="*/ 0 h 6896889"/>
              <a:gd name="connsiteX2" fmla="*/ 12543568 w 12543599"/>
              <a:gd name="connsiteY2" fmla="*/ 5314711 h 6896889"/>
              <a:gd name="connsiteX3" fmla="*/ 12203415 w 12543599"/>
              <a:gd name="connsiteY3" fmla="*/ 6896889 h 6896889"/>
              <a:gd name="connsiteX4" fmla="*/ 817830 w 12543599"/>
              <a:gd name="connsiteY4" fmla="*/ 6862527 h 6896889"/>
              <a:gd name="connsiteX5" fmla="*/ 0 w 12543599"/>
              <a:gd name="connsiteY5" fmla="*/ 5211778 h 6896889"/>
              <a:gd name="connsiteX6" fmla="*/ 3018 w 12543599"/>
              <a:gd name="connsiteY6" fmla="*/ 0 h 6896889"/>
              <a:gd name="connsiteX0" fmla="*/ 3018 w 13673161"/>
              <a:gd name="connsiteY0" fmla="*/ 0 h 6896889"/>
              <a:gd name="connsiteX1" fmla="*/ 12195018 w 13673161"/>
              <a:gd name="connsiteY1" fmla="*/ 0 h 6896889"/>
              <a:gd name="connsiteX2" fmla="*/ 12203415 w 13673161"/>
              <a:gd name="connsiteY2" fmla="*/ 6896889 h 6896889"/>
              <a:gd name="connsiteX3" fmla="*/ 817830 w 13673161"/>
              <a:gd name="connsiteY3" fmla="*/ 6862527 h 6896889"/>
              <a:gd name="connsiteX4" fmla="*/ 0 w 13673161"/>
              <a:gd name="connsiteY4" fmla="*/ 5211778 h 6896889"/>
              <a:gd name="connsiteX5" fmla="*/ 3018 w 13673161"/>
              <a:gd name="connsiteY5" fmla="*/ 0 h 6896889"/>
              <a:gd name="connsiteX0" fmla="*/ 3018 w 13048823"/>
              <a:gd name="connsiteY0" fmla="*/ 0 h 6896889"/>
              <a:gd name="connsiteX1" fmla="*/ 12195018 w 13048823"/>
              <a:gd name="connsiteY1" fmla="*/ 0 h 6896889"/>
              <a:gd name="connsiteX2" fmla="*/ 12203415 w 13048823"/>
              <a:gd name="connsiteY2" fmla="*/ 6896889 h 6896889"/>
              <a:gd name="connsiteX3" fmla="*/ 817830 w 13048823"/>
              <a:gd name="connsiteY3" fmla="*/ 6862527 h 6896889"/>
              <a:gd name="connsiteX4" fmla="*/ 0 w 13048823"/>
              <a:gd name="connsiteY4" fmla="*/ 5211778 h 6896889"/>
              <a:gd name="connsiteX5" fmla="*/ 3018 w 13048823"/>
              <a:gd name="connsiteY5" fmla="*/ 0 h 6896889"/>
              <a:gd name="connsiteX0" fmla="*/ 3018 w 12211645"/>
              <a:gd name="connsiteY0" fmla="*/ 0 h 6896889"/>
              <a:gd name="connsiteX1" fmla="*/ 12195018 w 12211645"/>
              <a:gd name="connsiteY1" fmla="*/ 0 h 6896889"/>
              <a:gd name="connsiteX2" fmla="*/ 12203415 w 12211645"/>
              <a:gd name="connsiteY2" fmla="*/ 6896889 h 6896889"/>
              <a:gd name="connsiteX3" fmla="*/ 817830 w 12211645"/>
              <a:gd name="connsiteY3" fmla="*/ 6862527 h 6896889"/>
              <a:gd name="connsiteX4" fmla="*/ 0 w 12211645"/>
              <a:gd name="connsiteY4" fmla="*/ 5211778 h 6896889"/>
              <a:gd name="connsiteX5" fmla="*/ 3018 w 12211645"/>
              <a:gd name="connsiteY5" fmla="*/ 0 h 6896889"/>
              <a:gd name="connsiteX0" fmla="*/ 3018 w 12221957"/>
              <a:gd name="connsiteY0" fmla="*/ 3412 h 6900301"/>
              <a:gd name="connsiteX1" fmla="*/ 12212077 w 12221957"/>
              <a:gd name="connsiteY1" fmla="*/ 0 h 6900301"/>
              <a:gd name="connsiteX2" fmla="*/ 12203415 w 12221957"/>
              <a:gd name="connsiteY2" fmla="*/ 6900301 h 6900301"/>
              <a:gd name="connsiteX3" fmla="*/ 817830 w 12221957"/>
              <a:gd name="connsiteY3" fmla="*/ 6865939 h 6900301"/>
              <a:gd name="connsiteX4" fmla="*/ 0 w 12221957"/>
              <a:gd name="connsiteY4" fmla="*/ 5215190 h 6900301"/>
              <a:gd name="connsiteX5" fmla="*/ 3018 w 12221957"/>
              <a:gd name="connsiteY5" fmla="*/ 3412 h 6900301"/>
              <a:gd name="connsiteX0" fmla="*/ 3018 w 12215892"/>
              <a:gd name="connsiteY0" fmla="*/ 3412 h 6900301"/>
              <a:gd name="connsiteX1" fmla="*/ 12212077 w 12215892"/>
              <a:gd name="connsiteY1" fmla="*/ 0 h 6900301"/>
              <a:gd name="connsiteX2" fmla="*/ 12203415 w 12215892"/>
              <a:gd name="connsiteY2" fmla="*/ 6900301 h 6900301"/>
              <a:gd name="connsiteX3" fmla="*/ 817830 w 12215892"/>
              <a:gd name="connsiteY3" fmla="*/ 6865939 h 6900301"/>
              <a:gd name="connsiteX4" fmla="*/ 0 w 12215892"/>
              <a:gd name="connsiteY4" fmla="*/ 5215190 h 6900301"/>
              <a:gd name="connsiteX5" fmla="*/ 3018 w 12215892"/>
              <a:gd name="connsiteY5" fmla="*/ 3412 h 6900301"/>
              <a:gd name="connsiteX0" fmla="*/ 3018 w 12215892"/>
              <a:gd name="connsiteY0" fmla="*/ 13648 h 6910537"/>
              <a:gd name="connsiteX1" fmla="*/ 12212077 w 12215892"/>
              <a:gd name="connsiteY1" fmla="*/ 0 h 6910537"/>
              <a:gd name="connsiteX2" fmla="*/ 12203415 w 12215892"/>
              <a:gd name="connsiteY2" fmla="*/ 6910537 h 6910537"/>
              <a:gd name="connsiteX3" fmla="*/ 817830 w 12215892"/>
              <a:gd name="connsiteY3" fmla="*/ 6876175 h 6910537"/>
              <a:gd name="connsiteX4" fmla="*/ 0 w 12215892"/>
              <a:gd name="connsiteY4" fmla="*/ 5225426 h 6910537"/>
              <a:gd name="connsiteX5" fmla="*/ 3018 w 12215892"/>
              <a:gd name="connsiteY5" fmla="*/ 13648 h 6910537"/>
              <a:gd name="connsiteX0" fmla="*/ 3018 w 12225093"/>
              <a:gd name="connsiteY0" fmla="*/ 13648 h 6893478"/>
              <a:gd name="connsiteX1" fmla="*/ 12212077 w 12225093"/>
              <a:gd name="connsiteY1" fmla="*/ 0 h 6893478"/>
              <a:gd name="connsiteX2" fmla="*/ 12220474 w 12225093"/>
              <a:gd name="connsiteY2" fmla="*/ 6893478 h 6893478"/>
              <a:gd name="connsiteX3" fmla="*/ 817830 w 12225093"/>
              <a:gd name="connsiteY3" fmla="*/ 6876175 h 6893478"/>
              <a:gd name="connsiteX4" fmla="*/ 0 w 12225093"/>
              <a:gd name="connsiteY4" fmla="*/ 5225426 h 6893478"/>
              <a:gd name="connsiteX5" fmla="*/ 3018 w 12225093"/>
              <a:gd name="connsiteY5" fmla="*/ 13648 h 6893478"/>
              <a:gd name="connsiteX0" fmla="*/ 3018 w 12225093"/>
              <a:gd name="connsiteY0" fmla="*/ 13648 h 6893478"/>
              <a:gd name="connsiteX1" fmla="*/ 12212077 w 12225093"/>
              <a:gd name="connsiteY1" fmla="*/ 0 h 6893478"/>
              <a:gd name="connsiteX2" fmla="*/ 12220474 w 12225093"/>
              <a:gd name="connsiteY2" fmla="*/ 6893478 h 6893478"/>
              <a:gd name="connsiteX3" fmla="*/ 817830 w 12225093"/>
              <a:gd name="connsiteY3" fmla="*/ 6876175 h 6893478"/>
              <a:gd name="connsiteX4" fmla="*/ 0 w 12225093"/>
              <a:gd name="connsiteY4" fmla="*/ 5225426 h 6893478"/>
              <a:gd name="connsiteX5" fmla="*/ 3018 w 12225093"/>
              <a:gd name="connsiteY5" fmla="*/ 13648 h 6893478"/>
              <a:gd name="connsiteX0" fmla="*/ 3018 w 12220474"/>
              <a:gd name="connsiteY0" fmla="*/ 13648 h 6893478"/>
              <a:gd name="connsiteX1" fmla="*/ 12212077 w 12220474"/>
              <a:gd name="connsiteY1" fmla="*/ 0 h 6893478"/>
              <a:gd name="connsiteX2" fmla="*/ 12220474 w 12220474"/>
              <a:gd name="connsiteY2" fmla="*/ 6893478 h 6893478"/>
              <a:gd name="connsiteX3" fmla="*/ 817830 w 12220474"/>
              <a:gd name="connsiteY3" fmla="*/ 6876175 h 6893478"/>
              <a:gd name="connsiteX4" fmla="*/ 0 w 12220474"/>
              <a:gd name="connsiteY4" fmla="*/ 5225426 h 6893478"/>
              <a:gd name="connsiteX5" fmla="*/ 3018 w 12220474"/>
              <a:gd name="connsiteY5" fmla="*/ 13648 h 6893478"/>
              <a:gd name="connsiteX0" fmla="*/ 3018 w 12220474"/>
              <a:gd name="connsiteY0" fmla="*/ 13648 h 6893478"/>
              <a:gd name="connsiteX1" fmla="*/ 12212077 w 12220474"/>
              <a:gd name="connsiteY1" fmla="*/ 0 h 6893478"/>
              <a:gd name="connsiteX2" fmla="*/ 12220474 w 12220474"/>
              <a:gd name="connsiteY2" fmla="*/ 6893478 h 6893478"/>
              <a:gd name="connsiteX3" fmla="*/ 824654 w 12220474"/>
              <a:gd name="connsiteY3" fmla="*/ 6882999 h 6893478"/>
              <a:gd name="connsiteX4" fmla="*/ 0 w 12220474"/>
              <a:gd name="connsiteY4" fmla="*/ 5225426 h 6893478"/>
              <a:gd name="connsiteX5" fmla="*/ 3018 w 12220474"/>
              <a:gd name="connsiteY5" fmla="*/ 13648 h 6893478"/>
              <a:gd name="connsiteX0" fmla="*/ 0 w 12224280"/>
              <a:gd name="connsiteY0" fmla="*/ 6824 h 6893478"/>
              <a:gd name="connsiteX1" fmla="*/ 12215883 w 12224280"/>
              <a:gd name="connsiteY1" fmla="*/ 0 h 6893478"/>
              <a:gd name="connsiteX2" fmla="*/ 12224280 w 12224280"/>
              <a:gd name="connsiteY2" fmla="*/ 6893478 h 6893478"/>
              <a:gd name="connsiteX3" fmla="*/ 828460 w 12224280"/>
              <a:gd name="connsiteY3" fmla="*/ 6882999 h 6893478"/>
              <a:gd name="connsiteX4" fmla="*/ 3806 w 12224280"/>
              <a:gd name="connsiteY4" fmla="*/ 5225426 h 6893478"/>
              <a:gd name="connsiteX5" fmla="*/ 0 w 12224280"/>
              <a:gd name="connsiteY5" fmla="*/ 6824 h 6893478"/>
              <a:gd name="connsiteX0" fmla="*/ 0 w 12224280"/>
              <a:gd name="connsiteY0" fmla="*/ 6824 h 6893478"/>
              <a:gd name="connsiteX1" fmla="*/ 12215883 w 12224280"/>
              <a:gd name="connsiteY1" fmla="*/ 0 h 6893478"/>
              <a:gd name="connsiteX2" fmla="*/ 12224280 w 12224280"/>
              <a:gd name="connsiteY2" fmla="*/ 6893478 h 6893478"/>
              <a:gd name="connsiteX3" fmla="*/ 825961 w 12224280"/>
              <a:gd name="connsiteY3" fmla="*/ 6882999 h 6893478"/>
              <a:gd name="connsiteX4" fmla="*/ 3806 w 12224280"/>
              <a:gd name="connsiteY4" fmla="*/ 5225426 h 6893478"/>
              <a:gd name="connsiteX5" fmla="*/ 0 w 12224280"/>
              <a:gd name="connsiteY5" fmla="*/ 6824 h 6893478"/>
              <a:gd name="connsiteX0" fmla="*/ 0 w 12224280"/>
              <a:gd name="connsiteY0" fmla="*/ 6824 h 6893478"/>
              <a:gd name="connsiteX1" fmla="*/ 12215883 w 12224280"/>
              <a:gd name="connsiteY1" fmla="*/ 0 h 6893478"/>
              <a:gd name="connsiteX2" fmla="*/ 12224280 w 12224280"/>
              <a:gd name="connsiteY2" fmla="*/ 6893478 h 6893478"/>
              <a:gd name="connsiteX3" fmla="*/ 818466 w 12224280"/>
              <a:gd name="connsiteY3" fmla="*/ 6882999 h 6893478"/>
              <a:gd name="connsiteX4" fmla="*/ 3806 w 12224280"/>
              <a:gd name="connsiteY4" fmla="*/ 5225426 h 6893478"/>
              <a:gd name="connsiteX5" fmla="*/ 0 w 12224280"/>
              <a:gd name="connsiteY5" fmla="*/ 6824 h 6893478"/>
              <a:gd name="connsiteX0" fmla="*/ 0 w 12224280"/>
              <a:gd name="connsiteY0" fmla="*/ 6824 h 6893478"/>
              <a:gd name="connsiteX1" fmla="*/ 12215883 w 12224280"/>
              <a:gd name="connsiteY1" fmla="*/ 0 h 6893478"/>
              <a:gd name="connsiteX2" fmla="*/ 12224280 w 12224280"/>
              <a:gd name="connsiteY2" fmla="*/ 6893478 h 6893478"/>
              <a:gd name="connsiteX3" fmla="*/ 818466 w 12224280"/>
              <a:gd name="connsiteY3" fmla="*/ 6882999 h 6893478"/>
              <a:gd name="connsiteX4" fmla="*/ 3806 w 12224280"/>
              <a:gd name="connsiteY4" fmla="*/ 5241329 h 6893478"/>
              <a:gd name="connsiteX5" fmla="*/ 0 w 12224280"/>
              <a:gd name="connsiteY5" fmla="*/ 6824 h 6893478"/>
              <a:gd name="connsiteX0" fmla="*/ 0 w 12224280"/>
              <a:gd name="connsiteY0" fmla="*/ 6824 h 6893478"/>
              <a:gd name="connsiteX1" fmla="*/ 12215883 w 12224280"/>
              <a:gd name="connsiteY1" fmla="*/ 0 h 6893478"/>
              <a:gd name="connsiteX2" fmla="*/ 12224280 w 12224280"/>
              <a:gd name="connsiteY2" fmla="*/ 6893478 h 6893478"/>
              <a:gd name="connsiteX3" fmla="*/ 818466 w 12224280"/>
              <a:gd name="connsiteY3" fmla="*/ 6882999 h 6893478"/>
              <a:gd name="connsiteX4" fmla="*/ 11757 w 12224280"/>
              <a:gd name="connsiteY4" fmla="*/ 5265183 h 6893478"/>
              <a:gd name="connsiteX5" fmla="*/ 0 w 12224280"/>
              <a:gd name="connsiteY5" fmla="*/ 6824 h 6893478"/>
              <a:gd name="connsiteX0" fmla="*/ 0 w 12224280"/>
              <a:gd name="connsiteY0" fmla="*/ 6824 h 6893478"/>
              <a:gd name="connsiteX1" fmla="*/ 12215883 w 12224280"/>
              <a:gd name="connsiteY1" fmla="*/ 0 h 6893478"/>
              <a:gd name="connsiteX2" fmla="*/ 12224280 w 12224280"/>
              <a:gd name="connsiteY2" fmla="*/ 6893478 h 6893478"/>
              <a:gd name="connsiteX3" fmla="*/ 818466 w 12224280"/>
              <a:gd name="connsiteY3" fmla="*/ 6882999 h 6893478"/>
              <a:gd name="connsiteX4" fmla="*/ 11757 w 12224280"/>
              <a:gd name="connsiteY4" fmla="*/ 5241329 h 6893478"/>
              <a:gd name="connsiteX5" fmla="*/ 0 w 12224280"/>
              <a:gd name="connsiteY5" fmla="*/ 6824 h 6893478"/>
              <a:gd name="connsiteX0" fmla="*/ 0 w 12224280"/>
              <a:gd name="connsiteY0" fmla="*/ 6824 h 6893478"/>
              <a:gd name="connsiteX1" fmla="*/ 12215883 w 12224280"/>
              <a:gd name="connsiteY1" fmla="*/ 0 h 6893478"/>
              <a:gd name="connsiteX2" fmla="*/ 12224280 w 12224280"/>
              <a:gd name="connsiteY2" fmla="*/ 6893478 h 6893478"/>
              <a:gd name="connsiteX3" fmla="*/ 818466 w 12224280"/>
              <a:gd name="connsiteY3" fmla="*/ 6882999 h 6893478"/>
              <a:gd name="connsiteX4" fmla="*/ 11757 w 12224280"/>
              <a:gd name="connsiteY4" fmla="*/ 5259990 h 6893478"/>
              <a:gd name="connsiteX5" fmla="*/ 0 w 12224280"/>
              <a:gd name="connsiteY5" fmla="*/ 6824 h 6893478"/>
              <a:gd name="connsiteX0" fmla="*/ 0 w 12224280"/>
              <a:gd name="connsiteY0" fmla="*/ 6824 h 6893478"/>
              <a:gd name="connsiteX1" fmla="*/ 12215883 w 12224280"/>
              <a:gd name="connsiteY1" fmla="*/ 0 h 6893478"/>
              <a:gd name="connsiteX2" fmla="*/ 12224280 w 12224280"/>
              <a:gd name="connsiteY2" fmla="*/ 6893478 h 6893478"/>
              <a:gd name="connsiteX3" fmla="*/ 818466 w 12224280"/>
              <a:gd name="connsiteY3" fmla="*/ 6882999 h 6893478"/>
              <a:gd name="connsiteX4" fmla="*/ 15490 w 12224280"/>
              <a:gd name="connsiteY4" fmla="*/ 5256257 h 6893478"/>
              <a:gd name="connsiteX5" fmla="*/ 0 w 12224280"/>
              <a:gd name="connsiteY5" fmla="*/ 6824 h 6893478"/>
              <a:gd name="connsiteX0" fmla="*/ 0 w 12224280"/>
              <a:gd name="connsiteY0" fmla="*/ 6824 h 6893478"/>
              <a:gd name="connsiteX1" fmla="*/ 12215883 w 12224280"/>
              <a:gd name="connsiteY1" fmla="*/ 0 h 6893478"/>
              <a:gd name="connsiteX2" fmla="*/ 12224280 w 12224280"/>
              <a:gd name="connsiteY2" fmla="*/ 6893478 h 6893478"/>
              <a:gd name="connsiteX3" fmla="*/ 859520 w 12224280"/>
              <a:gd name="connsiteY3" fmla="*/ 6882999 h 6893478"/>
              <a:gd name="connsiteX4" fmla="*/ 15490 w 12224280"/>
              <a:gd name="connsiteY4" fmla="*/ 5256257 h 6893478"/>
              <a:gd name="connsiteX5" fmla="*/ 0 w 12224280"/>
              <a:gd name="connsiteY5" fmla="*/ 6824 h 6893478"/>
              <a:gd name="connsiteX0" fmla="*/ 0 w 12224280"/>
              <a:gd name="connsiteY0" fmla="*/ 6824 h 6893478"/>
              <a:gd name="connsiteX1" fmla="*/ 12215883 w 12224280"/>
              <a:gd name="connsiteY1" fmla="*/ 0 h 6893478"/>
              <a:gd name="connsiteX2" fmla="*/ 12224280 w 12224280"/>
              <a:gd name="connsiteY2" fmla="*/ 6893478 h 6893478"/>
              <a:gd name="connsiteX3" fmla="*/ 818465 w 12224280"/>
              <a:gd name="connsiteY3" fmla="*/ 6882999 h 6893478"/>
              <a:gd name="connsiteX4" fmla="*/ 15490 w 12224280"/>
              <a:gd name="connsiteY4" fmla="*/ 5256257 h 6893478"/>
              <a:gd name="connsiteX5" fmla="*/ 0 w 12224280"/>
              <a:gd name="connsiteY5" fmla="*/ 6824 h 6893478"/>
              <a:gd name="connsiteX0" fmla="*/ 0 w 12224280"/>
              <a:gd name="connsiteY0" fmla="*/ 6824 h 6893478"/>
              <a:gd name="connsiteX1" fmla="*/ 12215883 w 12224280"/>
              <a:gd name="connsiteY1" fmla="*/ 0 h 6893478"/>
              <a:gd name="connsiteX2" fmla="*/ 12224280 w 12224280"/>
              <a:gd name="connsiteY2" fmla="*/ 6893478 h 6893478"/>
              <a:gd name="connsiteX3" fmla="*/ 818465 w 12224280"/>
              <a:gd name="connsiteY3" fmla="*/ 6882999 h 6893478"/>
              <a:gd name="connsiteX4" fmla="*/ 11758 w 12224280"/>
              <a:gd name="connsiteY4" fmla="*/ 5189076 h 6893478"/>
              <a:gd name="connsiteX5" fmla="*/ 0 w 12224280"/>
              <a:gd name="connsiteY5" fmla="*/ 6824 h 6893478"/>
              <a:gd name="connsiteX0" fmla="*/ 0 w 12224280"/>
              <a:gd name="connsiteY0" fmla="*/ 6824 h 6893478"/>
              <a:gd name="connsiteX1" fmla="*/ 12215883 w 12224280"/>
              <a:gd name="connsiteY1" fmla="*/ 0 h 6893478"/>
              <a:gd name="connsiteX2" fmla="*/ 12224280 w 12224280"/>
              <a:gd name="connsiteY2" fmla="*/ 6893478 h 6893478"/>
              <a:gd name="connsiteX3" fmla="*/ 818465 w 12224280"/>
              <a:gd name="connsiteY3" fmla="*/ 6882999 h 6893478"/>
              <a:gd name="connsiteX4" fmla="*/ 11758 w 12224280"/>
              <a:gd name="connsiteY4" fmla="*/ 5237595 h 6893478"/>
              <a:gd name="connsiteX5" fmla="*/ 0 w 12224280"/>
              <a:gd name="connsiteY5" fmla="*/ 6824 h 6893478"/>
              <a:gd name="connsiteX0" fmla="*/ 0 w 12224280"/>
              <a:gd name="connsiteY0" fmla="*/ 6824 h 6893478"/>
              <a:gd name="connsiteX1" fmla="*/ 12215883 w 12224280"/>
              <a:gd name="connsiteY1" fmla="*/ 0 h 6893478"/>
              <a:gd name="connsiteX2" fmla="*/ 12224280 w 12224280"/>
              <a:gd name="connsiteY2" fmla="*/ 6893478 h 6893478"/>
              <a:gd name="connsiteX3" fmla="*/ 818465 w 12224280"/>
              <a:gd name="connsiteY3" fmla="*/ 6882999 h 6893478"/>
              <a:gd name="connsiteX4" fmla="*/ 8026 w 12224280"/>
              <a:gd name="connsiteY4" fmla="*/ 5189076 h 6893478"/>
              <a:gd name="connsiteX5" fmla="*/ 0 w 12224280"/>
              <a:gd name="connsiteY5" fmla="*/ 6824 h 6893478"/>
              <a:gd name="connsiteX0" fmla="*/ 3355 w 12227635"/>
              <a:gd name="connsiteY0" fmla="*/ 6824 h 6893478"/>
              <a:gd name="connsiteX1" fmla="*/ 12219238 w 12227635"/>
              <a:gd name="connsiteY1" fmla="*/ 0 h 6893478"/>
              <a:gd name="connsiteX2" fmla="*/ 12227635 w 12227635"/>
              <a:gd name="connsiteY2" fmla="*/ 6893478 h 6893478"/>
              <a:gd name="connsiteX3" fmla="*/ 821820 w 12227635"/>
              <a:gd name="connsiteY3" fmla="*/ 6882999 h 6893478"/>
              <a:gd name="connsiteX4" fmla="*/ 185 w 12227635"/>
              <a:gd name="connsiteY4" fmla="*/ 5211469 h 6893478"/>
              <a:gd name="connsiteX5" fmla="*/ 3355 w 12227635"/>
              <a:gd name="connsiteY5" fmla="*/ 6824 h 6893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27635" h="6893478">
                <a:moveTo>
                  <a:pt x="3355" y="6824"/>
                </a:moveTo>
                <a:lnTo>
                  <a:pt x="12219238" y="0"/>
                </a:lnTo>
                <a:cubicBezTo>
                  <a:pt x="12227309" y="1536552"/>
                  <a:pt x="12225114" y="4711707"/>
                  <a:pt x="12227635" y="6893478"/>
                </a:cubicBezTo>
                <a:lnTo>
                  <a:pt x="821820" y="6882999"/>
                </a:lnTo>
                <a:lnTo>
                  <a:pt x="185" y="5211469"/>
                </a:lnTo>
                <a:cubicBezTo>
                  <a:pt x="-1084" y="3471935"/>
                  <a:pt x="4624" y="1746358"/>
                  <a:pt x="3355" y="6824"/>
                </a:cubicBezTo>
                <a:close/>
              </a:path>
            </a:pathLst>
          </a:custGeom>
        </p:spPr>
        <p:txBody>
          <a:bodyPr/>
          <a:lstStyle/>
          <a:p>
            <a:endParaRPr lang="en-CA" dirty="0"/>
          </a:p>
        </p:txBody>
      </p:sp>
      <p:sp>
        <p:nvSpPr>
          <p:cNvPr id="7" name="Slide Number Placeholder 8">
            <a:extLst>
              <a:ext uri="{FF2B5EF4-FFF2-40B4-BE49-F238E27FC236}">
                <a16:creationId xmlns:a16="http://schemas.microsoft.com/office/drawing/2014/main" id="{0C98FD81-F671-4616-8227-0D0220BAAE24}"/>
              </a:ext>
            </a:extLst>
          </p:cNvPr>
          <p:cNvSpPr>
            <a:spLocks noGrp="1"/>
          </p:cNvSpPr>
          <p:nvPr>
            <p:ph type="sldNum" sz="quarter" idx="4"/>
          </p:nvPr>
        </p:nvSpPr>
        <p:spPr>
          <a:xfrm>
            <a:off x="71918" y="6428013"/>
            <a:ext cx="543925" cy="365125"/>
          </a:xfrm>
          <a:prstGeom prst="rect">
            <a:avLst/>
          </a:prstGeom>
        </p:spPr>
        <p:txBody>
          <a:bodyPr anchor="ctr"/>
          <a:lstStyle>
            <a:lvl1pPr algn="ctr">
              <a:defRPr sz="1000" b="1">
                <a:solidFill>
                  <a:schemeClr val="bg1"/>
                </a:solidFill>
              </a:defRPr>
            </a:lvl1pPr>
          </a:lstStyle>
          <a:p>
            <a:pPr>
              <a:defRPr/>
            </a:pPr>
            <a:fld id="{00E9227D-54C3-4B06-941A-2AA0486A2E47}" type="slidenum">
              <a:rPr lang="en-US" smtClean="0"/>
              <a:pPr>
                <a:defRPr/>
              </a:pPr>
              <a:t>‹#›</a:t>
            </a:fld>
            <a:endParaRPr lang="en-US" dirty="0"/>
          </a:p>
        </p:txBody>
      </p:sp>
      <p:sp>
        <p:nvSpPr>
          <p:cNvPr id="8" name="Title 1">
            <a:extLst>
              <a:ext uri="{FF2B5EF4-FFF2-40B4-BE49-F238E27FC236}">
                <a16:creationId xmlns:a16="http://schemas.microsoft.com/office/drawing/2014/main" id="{6D867BA7-FA10-4293-B1F0-877FCC56973E}"/>
              </a:ext>
            </a:extLst>
          </p:cNvPr>
          <p:cNvSpPr>
            <a:spLocks noGrp="1"/>
          </p:cNvSpPr>
          <p:nvPr>
            <p:ph type="title" hasCustomPrompt="1"/>
          </p:nvPr>
        </p:nvSpPr>
        <p:spPr>
          <a:xfrm>
            <a:off x="1007964" y="850509"/>
            <a:ext cx="9973889" cy="1323439"/>
          </a:xfrm>
          <a:prstGeom prst="rect">
            <a:avLst/>
          </a:prstGeom>
        </p:spPr>
        <p:txBody>
          <a:bodyPr anchor="t"/>
          <a:lstStyle>
            <a:lvl1pPr>
              <a:defRPr sz="4000">
                <a:solidFill>
                  <a:srgbClr val="41535D"/>
                </a:solidFill>
              </a:defRPr>
            </a:lvl1pPr>
          </a:lstStyle>
          <a:p>
            <a:r>
              <a:rPr lang="en-US" dirty="0"/>
              <a:t>Click to edit text</a:t>
            </a:r>
          </a:p>
        </p:txBody>
      </p:sp>
    </p:spTree>
    <p:extLst>
      <p:ext uri="{BB962C8B-B14F-4D97-AF65-F5344CB8AC3E}">
        <p14:creationId xmlns:p14="http://schemas.microsoft.com/office/powerpoint/2010/main" val="3331727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pic + light text">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CB573028-F203-4AA9-96EC-BE417EED060A}"/>
              </a:ext>
            </a:extLst>
          </p:cNvPr>
          <p:cNvSpPr>
            <a:spLocks noGrp="1"/>
          </p:cNvSpPr>
          <p:nvPr>
            <p:ph type="pic" sz="quarter" idx="11"/>
          </p:nvPr>
        </p:nvSpPr>
        <p:spPr>
          <a:xfrm>
            <a:off x="-16216" y="-16666"/>
            <a:ext cx="12227635" cy="6893478"/>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12192000 w 12192000"/>
              <a:gd name="connsiteY1" fmla="*/ 0 h 6858000"/>
              <a:gd name="connsiteX2" fmla="*/ 12192000 w 12192000"/>
              <a:gd name="connsiteY2" fmla="*/ 6858000 h 6858000"/>
              <a:gd name="connsiteX3" fmla="*/ 11375010 w 12192000"/>
              <a:gd name="connsiteY3" fmla="*/ 6856429 h 6858000"/>
              <a:gd name="connsiteX4" fmla="*/ 0 w 12192000"/>
              <a:gd name="connsiteY4" fmla="*/ 6858000 h 6858000"/>
              <a:gd name="connsiteX5" fmla="*/ 0 w 12192000"/>
              <a:gd name="connsiteY5" fmla="*/ 0 h 6858000"/>
              <a:gd name="connsiteX0" fmla="*/ 0 w 12192000"/>
              <a:gd name="connsiteY0" fmla="*/ 0 h 6858000"/>
              <a:gd name="connsiteX1" fmla="*/ 12192000 w 12192000"/>
              <a:gd name="connsiteY1" fmla="*/ 0 h 6858000"/>
              <a:gd name="connsiteX2" fmla="*/ 12188858 w 12192000"/>
              <a:gd name="connsiteY2" fmla="*/ 5230305 h 6858000"/>
              <a:gd name="connsiteX3" fmla="*/ 11375010 w 12192000"/>
              <a:gd name="connsiteY3" fmla="*/ 6856429 h 6858000"/>
              <a:gd name="connsiteX4" fmla="*/ 0 w 12192000"/>
              <a:gd name="connsiteY4" fmla="*/ 6858000 h 6858000"/>
              <a:gd name="connsiteX5" fmla="*/ 0 w 12192000"/>
              <a:gd name="connsiteY5" fmla="*/ 0 h 6858000"/>
              <a:gd name="connsiteX0" fmla="*/ 3018 w 12195018"/>
              <a:gd name="connsiteY0" fmla="*/ 0 h 6858000"/>
              <a:gd name="connsiteX1" fmla="*/ 12195018 w 12195018"/>
              <a:gd name="connsiteY1" fmla="*/ 0 h 6858000"/>
              <a:gd name="connsiteX2" fmla="*/ 12191876 w 12195018"/>
              <a:gd name="connsiteY2" fmla="*/ 5230305 h 6858000"/>
              <a:gd name="connsiteX3" fmla="*/ 11378028 w 12195018"/>
              <a:gd name="connsiteY3" fmla="*/ 6856429 h 6858000"/>
              <a:gd name="connsiteX4" fmla="*/ 3018 w 12195018"/>
              <a:gd name="connsiteY4" fmla="*/ 6858000 h 6858000"/>
              <a:gd name="connsiteX5" fmla="*/ 0 w 12195018"/>
              <a:gd name="connsiteY5" fmla="*/ 5211778 h 6858000"/>
              <a:gd name="connsiteX6" fmla="*/ 3018 w 12195018"/>
              <a:gd name="connsiteY6" fmla="*/ 0 h 6858000"/>
              <a:gd name="connsiteX0" fmla="*/ 3018 w 12195018"/>
              <a:gd name="connsiteY0" fmla="*/ 0 h 6862527"/>
              <a:gd name="connsiteX1" fmla="*/ 12195018 w 12195018"/>
              <a:gd name="connsiteY1" fmla="*/ 0 h 6862527"/>
              <a:gd name="connsiteX2" fmla="*/ 12191876 w 12195018"/>
              <a:gd name="connsiteY2" fmla="*/ 5230305 h 6862527"/>
              <a:gd name="connsiteX3" fmla="*/ 11378028 w 12195018"/>
              <a:gd name="connsiteY3" fmla="*/ 6856429 h 6862527"/>
              <a:gd name="connsiteX4" fmla="*/ 817830 w 12195018"/>
              <a:gd name="connsiteY4" fmla="*/ 6862527 h 6862527"/>
              <a:gd name="connsiteX5" fmla="*/ 3018 w 12195018"/>
              <a:gd name="connsiteY5" fmla="*/ 6858000 h 6862527"/>
              <a:gd name="connsiteX6" fmla="*/ 0 w 12195018"/>
              <a:gd name="connsiteY6" fmla="*/ 5211778 h 6862527"/>
              <a:gd name="connsiteX7" fmla="*/ 3018 w 12195018"/>
              <a:gd name="connsiteY7" fmla="*/ 0 h 6862527"/>
              <a:gd name="connsiteX0" fmla="*/ 3018 w 12195018"/>
              <a:gd name="connsiteY0" fmla="*/ 0 h 6862527"/>
              <a:gd name="connsiteX1" fmla="*/ 12195018 w 12195018"/>
              <a:gd name="connsiteY1" fmla="*/ 0 h 6862527"/>
              <a:gd name="connsiteX2" fmla="*/ 12191876 w 12195018"/>
              <a:gd name="connsiteY2" fmla="*/ 5230305 h 6862527"/>
              <a:gd name="connsiteX3" fmla="*/ 11378028 w 12195018"/>
              <a:gd name="connsiteY3" fmla="*/ 6856429 h 6862527"/>
              <a:gd name="connsiteX4" fmla="*/ 817830 w 12195018"/>
              <a:gd name="connsiteY4" fmla="*/ 6862527 h 6862527"/>
              <a:gd name="connsiteX5" fmla="*/ 0 w 12195018"/>
              <a:gd name="connsiteY5" fmla="*/ 5211778 h 6862527"/>
              <a:gd name="connsiteX6" fmla="*/ 3018 w 12195018"/>
              <a:gd name="connsiteY6" fmla="*/ 0 h 6862527"/>
              <a:gd name="connsiteX0" fmla="*/ 3018 w 12203415"/>
              <a:gd name="connsiteY0" fmla="*/ 0 h 6896889"/>
              <a:gd name="connsiteX1" fmla="*/ 12195018 w 12203415"/>
              <a:gd name="connsiteY1" fmla="*/ 0 h 6896889"/>
              <a:gd name="connsiteX2" fmla="*/ 12191876 w 12203415"/>
              <a:gd name="connsiteY2" fmla="*/ 5230305 h 6896889"/>
              <a:gd name="connsiteX3" fmla="*/ 12203415 w 12203415"/>
              <a:gd name="connsiteY3" fmla="*/ 6896889 h 6896889"/>
              <a:gd name="connsiteX4" fmla="*/ 817830 w 12203415"/>
              <a:gd name="connsiteY4" fmla="*/ 6862527 h 6896889"/>
              <a:gd name="connsiteX5" fmla="*/ 0 w 12203415"/>
              <a:gd name="connsiteY5" fmla="*/ 5211778 h 6896889"/>
              <a:gd name="connsiteX6" fmla="*/ 3018 w 12203415"/>
              <a:gd name="connsiteY6" fmla="*/ 0 h 6896889"/>
              <a:gd name="connsiteX0" fmla="*/ 3018 w 12543599"/>
              <a:gd name="connsiteY0" fmla="*/ 0 h 6896889"/>
              <a:gd name="connsiteX1" fmla="*/ 12195018 w 12543599"/>
              <a:gd name="connsiteY1" fmla="*/ 0 h 6896889"/>
              <a:gd name="connsiteX2" fmla="*/ 12543568 w 12543599"/>
              <a:gd name="connsiteY2" fmla="*/ 5314711 h 6896889"/>
              <a:gd name="connsiteX3" fmla="*/ 12203415 w 12543599"/>
              <a:gd name="connsiteY3" fmla="*/ 6896889 h 6896889"/>
              <a:gd name="connsiteX4" fmla="*/ 817830 w 12543599"/>
              <a:gd name="connsiteY4" fmla="*/ 6862527 h 6896889"/>
              <a:gd name="connsiteX5" fmla="*/ 0 w 12543599"/>
              <a:gd name="connsiteY5" fmla="*/ 5211778 h 6896889"/>
              <a:gd name="connsiteX6" fmla="*/ 3018 w 12543599"/>
              <a:gd name="connsiteY6" fmla="*/ 0 h 6896889"/>
              <a:gd name="connsiteX0" fmla="*/ 3018 w 13673161"/>
              <a:gd name="connsiteY0" fmla="*/ 0 h 6896889"/>
              <a:gd name="connsiteX1" fmla="*/ 12195018 w 13673161"/>
              <a:gd name="connsiteY1" fmla="*/ 0 h 6896889"/>
              <a:gd name="connsiteX2" fmla="*/ 12203415 w 13673161"/>
              <a:gd name="connsiteY2" fmla="*/ 6896889 h 6896889"/>
              <a:gd name="connsiteX3" fmla="*/ 817830 w 13673161"/>
              <a:gd name="connsiteY3" fmla="*/ 6862527 h 6896889"/>
              <a:gd name="connsiteX4" fmla="*/ 0 w 13673161"/>
              <a:gd name="connsiteY4" fmla="*/ 5211778 h 6896889"/>
              <a:gd name="connsiteX5" fmla="*/ 3018 w 13673161"/>
              <a:gd name="connsiteY5" fmla="*/ 0 h 6896889"/>
              <a:gd name="connsiteX0" fmla="*/ 3018 w 13048823"/>
              <a:gd name="connsiteY0" fmla="*/ 0 h 6896889"/>
              <a:gd name="connsiteX1" fmla="*/ 12195018 w 13048823"/>
              <a:gd name="connsiteY1" fmla="*/ 0 h 6896889"/>
              <a:gd name="connsiteX2" fmla="*/ 12203415 w 13048823"/>
              <a:gd name="connsiteY2" fmla="*/ 6896889 h 6896889"/>
              <a:gd name="connsiteX3" fmla="*/ 817830 w 13048823"/>
              <a:gd name="connsiteY3" fmla="*/ 6862527 h 6896889"/>
              <a:gd name="connsiteX4" fmla="*/ 0 w 13048823"/>
              <a:gd name="connsiteY4" fmla="*/ 5211778 h 6896889"/>
              <a:gd name="connsiteX5" fmla="*/ 3018 w 13048823"/>
              <a:gd name="connsiteY5" fmla="*/ 0 h 6896889"/>
              <a:gd name="connsiteX0" fmla="*/ 3018 w 12211645"/>
              <a:gd name="connsiteY0" fmla="*/ 0 h 6896889"/>
              <a:gd name="connsiteX1" fmla="*/ 12195018 w 12211645"/>
              <a:gd name="connsiteY1" fmla="*/ 0 h 6896889"/>
              <a:gd name="connsiteX2" fmla="*/ 12203415 w 12211645"/>
              <a:gd name="connsiteY2" fmla="*/ 6896889 h 6896889"/>
              <a:gd name="connsiteX3" fmla="*/ 817830 w 12211645"/>
              <a:gd name="connsiteY3" fmla="*/ 6862527 h 6896889"/>
              <a:gd name="connsiteX4" fmla="*/ 0 w 12211645"/>
              <a:gd name="connsiteY4" fmla="*/ 5211778 h 6896889"/>
              <a:gd name="connsiteX5" fmla="*/ 3018 w 12211645"/>
              <a:gd name="connsiteY5" fmla="*/ 0 h 6896889"/>
              <a:gd name="connsiteX0" fmla="*/ 3018 w 12221957"/>
              <a:gd name="connsiteY0" fmla="*/ 3412 h 6900301"/>
              <a:gd name="connsiteX1" fmla="*/ 12212077 w 12221957"/>
              <a:gd name="connsiteY1" fmla="*/ 0 h 6900301"/>
              <a:gd name="connsiteX2" fmla="*/ 12203415 w 12221957"/>
              <a:gd name="connsiteY2" fmla="*/ 6900301 h 6900301"/>
              <a:gd name="connsiteX3" fmla="*/ 817830 w 12221957"/>
              <a:gd name="connsiteY3" fmla="*/ 6865939 h 6900301"/>
              <a:gd name="connsiteX4" fmla="*/ 0 w 12221957"/>
              <a:gd name="connsiteY4" fmla="*/ 5215190 h 6900301"/>
              <a:gd name="connsiteX5" fmla="*/ 3018 w 12221957"/>
              <a:gd name="connsiteY5" fmla="*/ 3412 h 6900301"/>
              <a:gd name="connsiteX0" fmla="*/ 3018 w 12215892"/>
              <a:gd name="connsiteY0" fmla="*/ 3412 h 6900301"/>
              <a:gd name="connsiteX1" fmla="*/ 12212077 w 12215892"/>
              <a:gd name="connsiteY1" fmla="*/ 0 h 6900301"/>
              <a:gd name="connsiteX2" fmla="*/ 12203415 w 12215892"/>
              <a:gd name="connsiteY2" fmla="*/ 6900301 h 6900301"/>
              <a:gd name="connsiteX3" fmla="*/ 817830 w 12215892"/>
              <a:gd name="connsiteY3" fmla="*/ 6865939 h 6900301"/>
              <a:gd name="connsiteX4" fmla="*/ 0 w 12215892"/>
              <a:gd name="connsiteY4" fmla="*/ 5215190 h 6900301"/>
              <a:gd name="connsiteX5" fmla="*/ 3018 w 12215892"/>
              <a:gd name="connsiteY5" fmla="*/ 3412 h 6900301"/>
              <a:gd name="connsiteX0" fmla="*/ 3018 w 12215892"/>
              <a:gd name="connsiteY0" fmla="*/ 13648 h 6910537"/>
              <a:gd name="connsiteX1" fmla="*/ 12212077 w 12215892"/>
              <a:gd name="connsiteY1" fmla="*/ 0 h 6910537"/>
              <a:gd name="connsiteX2" fmla="*/ 12203415 w 12215892"/>
              <a:gd name="connsiteY2" fmla="*/ 6910537 h 6910537"/>
              <a:gd name="connsiteX3" fmla="*/ 817830 w 12215892"/>
              <a:gd name="connsiteY3" fmla="*/ 6876175 h 6910537"/>
              <a:gd name="connsiteX4" fmla="*/ 0 w 12215892"/>
              <a:gd name="connsiteY4" fmla="*/ 5225426 h 6910537"/>
              <a:gd name="connsiteX5" fmla="*/ 3018 w 12215892"/>
              <a:gd name="connsiteY5" fmla="*/ 13648 h 6910537"/>
              <a:gd name="connsiteX0" fmla="*/ 3018 w 12225093"/>
              <a:gd name="connsiteY0" fmla="*/ 13648 h 6893478"/>
              <a:gd name="connsiteX1" fmla="*/ 12212077 w 12225093"/>
              <a:gd name="connsiteY1" fmla="*/ 0 h 6893478"/>
              <a:gd name="connsiteX2" fmla="*/ 12220474 w 12225093"/>
              <a:gd name="connsiteY2" fmla="*/ 6893478 h 6893478"/>
              <a:gd name="connsiteX3" fmla="*/ 817830 w 12225093"/>
              <a:gd name="connsiteY3" fmla="*/ 6876175 h 6893478"/>
              <a:gd name="connsiteX4" fmla="*/ 0 w 12225093"/>
              <a:gd name="connsiteY4" fmla="*/ 5225426 h 6893478"/>
              <a:gd name="connsiteX5" fmla="*/ 3018 w 12225093"/>
              <a:gd name="connsiteY5" fmla="*/ 13648 h 6893478"/>
              <a:gd name="connsiteX0" fmla="*/ 3018 w 12225093"/>
              <a:gd name="connsiteY0" fmla="*/ 13648 h 6893478"/>
              <a:gd name="connsiteX1" fmla="*/ 12212077 w 12225093"/>
              <a:gd name="connsiteY1" fmla="*/ 0 h 6893478"/>
              <a:gd name="connsiteX2" fmla="*/ 12220474 w 12225093"/>
              <a:gd name="connsiteY2" fmla="*/ 6893478 h 6893478"/>
              <a:gd name="connsiteX3" fmla="*/ 817830 w 12225093"/>
              <a:gd name="connsiteY3" fmla="*/ 6876175 h 6893478"/>
              <a:gd name="connsiteX4" fmla="*/ 0 w 12225093"/>
              <a:gd name="connsiteY4" fmla="*/ 5225426 h 6893478"/>
              <a:gd name="connsiteX5" fmla="*/ 3018 w 12225093"/>
              <a:gd name="connsiteY5" fmla="*/ 13648 h 6893478"/>
              <a:gd name="connsiteX0" fmla="*/ 3018 w 12220474"/>
              <a:gd name="connsiteY0" fmla="*/ 13648 h 6893478"/>
              <a:gd name="connsiteX1" fmla="*/ 12212077 w 12220474"/>
              <a:gd name="connsiteY1" fmla="*/ 0 h 6893478"/>
              <a:gd name="connsiteX2" fmla="*/ 12220474 w 12220474"/>
              <a:gd name="connsiteY2" fmla="*/ 6893478 h 6893478"/>
              <a:gd name="connsiteX3" fmla="*/ 817830 w 12220474"/>
              <a:gd name="connsiteY3" fmla="*/ 6876175 h 6893478"/>
              <a:gd name="connsiteX4" fmla="*/ 0 w 12220474"/>
              <a:gd name="connsiteY4" fmla="*/ 5225426 h 6893478"/>
              <a:gd name="connsiteX5" fmla="*/ 3018 w 12220474"/>
              <a:gd name="connsiteY5" fmla="*/ 13648 h 6893478"/>
              <a:gd name="connsiteX0" fmla="*/ 3018 w 12220474"/>
              <a:gd name="connsiteY0" fmla="*/ 13648 h 6893478"/>
              <a:gd name="connsiteX1" fmla="*/ 12212077 w 12220474"/>
              <a:gd name="connsiteY1" fmla="*/ 0 h 6893478"/>
              <a:gd name="connsiteX2" fmla="*/ 12220474 w 12220474"/>
              <a:gd name="connsiteY2" fmla="*/ 6893478 h 6893478"/>
              <a:gd name="connsiteX3" fmla="*/ 824654 w 12220474"/>
              <a:gd name="connsiteY3" fmla="*/ 6882999 h 6893478"/>
              <a:gd name="connsiteX4" fmla="*/ 0 w 12220474"/>
              <a:gd name="connsiteY4" fmla="*/ 5225426 h 6893478"/>
              <a:gd name="connsiteX5" fmla="*/ 3018 w 12220474"/>
              <a:gd name="connsiteY5" fmla="*/ 13648 h 6893478"/>
              <a:gd name="connsiteX0" fmla="*/ 0 w 12224280"/>
              <a:gd name="connsiteY0" fmla="*/ 6824 h 6893478"/>
              <a:gd name="connsiteX1" fmla="*/ 12215883 w 12224280"/>
              <a:gd name="connsiteY1" fmla="*/ 0 h 6893478"/>
              <a:gd name="connsiteX2" fmla="*/ 12224280 w 12224280"/>
              <a:gd name="connsiteY2" fmla="*/ 6893478 h 6893478"/>
              <a:gd name="connsiteX3" fmla="*/ 828460 w 12224280"/>
              <a:gd name="connsiteY3" fmla="*/ 6882999 h 6893478"/>
              <a:gd name="connsiteX4" fmla="*/ 3806 w 12224280"/>
              <a:gd name="connsiteY4" fmla="*/ 5225426 h 6893478"/>
              <a:gd name="connsiteX5" fmla="*/ 0 w 12224280"/>
              <a:gd name="connsiteY5" fmla="*/ 6824 h 6893478"/>
              <a:gd name="connsiteX0" fmla="*/ 0 w 12224280"/>
              <a:gd name="connsiteY0" fmla="*/ 6824 h 6893478"/>
              <a:gd name="connsiteX1" fmla="*/ 12215883 w 12224280"/>
              <a:gd name="connsiteY1" fmla="*/ 0 h 6893478"/>
              <a:gd name="connsiteX2" fmla="*/ 12224280 w 12224280"/>
              <a:gd name="connsiteY2" fmla="*/ 6893478 h 6893478"/>
              <a:gd name="connsiteX3" fmla="*/ 825961 w 12224280"/>
              <a:gd name="connsiteY3" fmla="*/ 6882999 h 6893478"/>
              <a:gd name="connsiteX4" fmla="*/ 3806 w 12224280"/>
              <a:gd name="connsiteY4" fmla="*/ 5225426 h 6893478"/>
              <a:gd name="connsiteX5" fmla="*/ 0 w 12224280"/>
              <a:gd name="connsiteY5" fmla="*/ 6824 h 6893478"/>
              <a:gd name="connsiteX0" fmla="*/ 0 w 12224280"/>
              <a:gd name="connsiteY0" fmla="*/ 6824 h 6893478"/>
              <a:gd name="connsiteX1" fmla="*/ 12215883 w 12224280"/>
              <a:gd name="connsiteY1" fmla="*/ 0 h 6893478"/>
              <a:gd name="connsiteX2" fmla="*/ 12224280 w 12224280"/>
              <a:gd name="connsiteY2" fmla="*/ 6893478 h 6893478"/>
              <a:gd name="connsiteX3" fmla="*/ 818466 w 12224280"/>
              <a:gd name="connsiteY3" fmla="*/ 6882999 h 6893478"/>
              <a:gd name="connsiteX4" fmla="*/ 3806 w 12224280"/>
              <a:gd name="connsiteY4" fmla="*/ 5225426 h 6893478"/>
              <a:gd name="connsiteX5" fmla="*/ 0 w 12224280"/>
              <a:gd name="connsiteY5" fmla="*/ 6824 h 6893478"/>
              <a:gd name="connsiteX0" fmla="*/ 0 w 12224280"/>
              <a:gd name="connsiteY0" fmla="*/ 6824 h 6893478"/>
              <a:gd name="connsiteX1" fmla="*/ 12215883 w 12224280"/>
              <a:gd name="connsiteY1" fmla="*/ 0 h 6893478"/>
              <a:gd name="connsiteX2" fmla="*/ 12224280 w 12224280"/>
              <a:gd name="connsiteY2" fmla="*/ 6893478 h 6893478"/>
              <a:gd name="connsiteX3" fmla="*/ 818466 w 12224280"/>
              <a:gd name="connsiteY3" fmla="*/ 6882999 h 6893478"/>
              <a:gd name="connsiteX4" fmla="*/ 3806 w 12224280"/>
              <a:gd name="connsiteY4" fmla="*/ 5241329 h 6893478"/>
              <a:gd name="connsiteX5" fmla="*/ 0 w 12224280"/>
              <a:gd name="connsiteY5" fmla="*/ 6824 h 6893478"/>
              <a:gd name="connsiteX0" fmla="*/ 0 w 12224280"/>
              <a:gd name="connsiteY0" fmla="*/ 6824 h 6893478"/>
              <a:gd name="connsiteX1" fmla="*/ 12215883 w 12224280"/>
              <a:gd name="connsiteY1" fmla="*/ 0 h 6893478"/>
              <a:gd name="connsiteX2" fmla="*/ 12224280 w 12224280"/>
              <a:gd name="connsiteY2" fmla="*/ 6893478 h 6893478"/>
              <a:gd name="connsiteX3" fmla="*/ 818466 w 12224280"/>
              <a:gd name="connsiteY3" fmla="*/ 6882999 h 6893478"/>
              <a:gd name="connsiteX4" fmla="*/ 11757 w 12224280"/>
              <a:gd name="connsiteY4" fmla="*/ 5265183 h 6893478"/>
              <a:gd name="connsiteX5" fmla="*/ 0 w 12224280"/>
              <a:gd name="connsiteY5" fmla="*/ 6824 h 6893478"/>
              <a:gd name="connsiteX0" fmla="*/ 0 w 12224280"/>
              <a:gd name="connsiteY0" fmla="*/ 6824 h 6893478"/>
              <a:gd name="connsiteX1" fmla="*/ 12215883 w 12224280"/>
              <a:gd name="connsiteY1" fmla="*/ 0 h 6893478"/>
              <a:gd name="connsiteX2" fmla="*/ 12224280 w 12224280"/>
              <a:gd name="connsiteY2" fmla="*/ 6893478 h 6893478"/>
              <a:gd name="connsiteX3" fmla="*/ 818466 w 12224280"/>
              <a:gd name="connsiteY3" fmla="*/ 6882999 h 6893478"/>
              <a:gd name="connsiteX4" fmla="*/ 11757 w 12224280"/>
              <a:gd name="connsiteY4" fmla="*/ 5241329 h 6893478"/>
              <a:gd name="connsiteX5" fmla="*/ 0 w 12224280"/>
              <a:gd name="connsiteY5" fmla="*/ 6824 h 6893478"/>
              <a:gd name="connsiteX0" fmla="*/ 0 w 12224280"/>
              <a:gd name="connsiteY0" fmla="*/ 6824 h 6893478"/>
              <a:gd name="connsiteX1" fmla="*/ 12215883 w 12224280"/>
              <a:gd name="connsiteY1" fmla="*/ 0 h 6893478"/>
              <a:gd name="connsiteX2" fmla="*/ 12224280 w 12224280"/>
              <a:gd name="connsiteY2" fmla="*/ 6893478 h 6893478"/>
              <a:gd name="connsiteX3" fmla="*/ 818466 w 12224280"/>
              <a:gd name="connsiteY3" fmla="*/ 6882999 h 6893478"/>
              <a:gd name="connsiteX4" fmla="*/ 11757 w 12224280"/>
              <a:gd name="connsiteY4" fmla="*/ 5259990 h 6893478"/>
              <a:gd name="connsiteX5" fmla="*/ 0 w 12224280"/>
              <a:gd name="connsiteY5" fmla="*/ 6824 h 6893478"/>
              <a:gd name="connsiteX0" fmla="*/ 0 w 12224280"/>
              <a:gd name="connsiteY0" fmla="*/ 6824 h 6893478"/>
              <a:gd name="connsiteX1" fmla="*/ 12215883 w 12224280"/>
              <a:gd name="connsiteY1" fmla="*/ 0 h 6893478"/>
              <a:gd name="connsiteX2" fmla="*/ 12224280 w 12224280"/>
              <a:gd name="connsiteY2" fmla="*/ 6893478 h 6893478"/>
              <a:gd name="connsiteX3" fmla="*/ 818466 w 12224280"/>
              <a:gd name="connsiteY3" fmla="*/ 6882999 h 6893478"/>
              <a:gd name="connsiteX4" fmla="*/ 15490 w 12224280"/>
              <a:gd name="connsiteY4" fmla="*/ 5256257 h 6893478"/>
              <a:gd name="connsiteX5" fmla="*/ 0 w 12224280"/>
              <a:gd name="connsiteY5" fmla="*/ 6824 h 6893478"/>
              <a:gd name="connsiteX0" fmla="*/ 0 w 12224280"/>
              <a:gd name="connsiteY0" fmla="*/ 6824 h 6893478"/>
              <a:gd name="connsiteX1" fmla="*/ 12215883 w 12224280"/>
              <a:gd name="connsiteY1" fmla="*/ 0 h 6893478"/>
              <a:gd name="connsiteX2" fmla="*/ 12224280 w 12224280"/>
              <a:gd name="connsiteY2" fmla="*/ 6893478 h 6893478"/>
              <a:gd name="connsiteX3" fmla="*/ 859520 w 12224280"/>
              <a:gd name="connsiteY3" fmla="*/ 6882999 h 6893478"/>
              <a:gd name="connsiteX4" fmla="*/ 15490 w 12224280"/>
              <a:gd name="connsiteY4" fmla="*/ 5256257 h 6893478"/>
              <a:gd name="connsiteX5" fmla="*/ 0 w 12224280"/>
              <a:gd name="connsiteY5" fmla="*/ 6824 h 6893478"/>
              <a:gd name="connsiteX0" fmla="*/ 0 w 12224280"/>
              <a:gd name="connsiteY0" fmla="*/ 6824 h 6893478"/>
              <a:gd name="connsiteX1" fmla="*/ 12215883 w 12224280"/>
              <a:gd name="connsiteY1" fmla="*/ 0 h 6893478"/>
              <a:gd name="connsiteX2" fmla="*/ 12224280 w 12224280"/>
              <a:gd name="connsiteY2" fmla="*/ 6893478 h 6893478"/>
              <a:gd name="connsiteX3" fmla="*/ 818465 w 12224280"/>
              <a:gd name="connsiteY3" fmla="*/ 6882999 h 6893478"/>
              <a:gd name="connsiteX4" fmla="*/ 15490 w 12224280"/>
              <a:gd name="connsiteY4" fmla="*/ 5256257 h 6893478"/>
              <a:gd name="connsiteX5" fmla="*/ 0 w 12224280"/>
              <a:gd name="connsiteY5" fmla="*/ 6824 h 6893478"/>
              <a:gd name="connsiteX0" fmla="*/ 0 w 12224280"/>
              <a:gd name="connsiteY0" fmla="*/ 6824 h 6893478"/>
              <a:gd name="connsiteX1" fmla="*/ 12215883 w 12224280"/>
              <a:gd name="connsiteY1" fmla="*/ 0 h 6893478"/>
              <a:gd name="connsiteX2" fmla="*/ 12224280 w 12224280"/>
              <a:gd name="connsiteY2" fmla="*/ 6893478 h 6893478"/>
              <a:gd name="connsiteX3" fmla="*/ 818465 w 12224280"/>
              <a:gd name="connsiteY3" fmla="*/ 6882999 h 6893478"/>
              <a:gd name="connsiteX4" fmla="*/ 11758 w 12224280"/>
              <a:gd name="connsiteY4" fmla="*/ 5189076 h 6893478"/>
              <a:gd name="connsiteX5" fmla="*/ 0 w 12224280"/>
              <a:gd name="connsiteY5" fmla="*/ 6824 h 6893478"/>
              <a:gd name="connsiteX0" fmla="*/ 0 w 12224280"/>
              <a:gd name="connsiteY0" fmla="*/ 6824 h 6893478"/>
              <a:gd name="connsiteX1" fmla="*/ 12215883 w 12224280"/>
              <a:gd name="connsiteY1" fmla="*/ 0 h 6893478"/>
              <a:gd name="connsiteX2" fmla="*/ 12224280 w 12224280"/>
              <a:gd name="connsiteY2" fmla="*/ 6893478 h 6893478"/>
              <a:gd name="connsiteX3" fmla="*/ 818465 w 12224280"/>
              <a:gd name="connsiteY3" fmla="*/ 6882999 h 6893478"/>
              <a:gd name="connsiteX4" fmla="*/ 11758 w 12224280"/>
              <a:gd name="connsiteY4" fmla="*/ 5237595 h 6893478"/>
              <a:gd name="connsiteX5" fmla="*/ 0 w 12224280"/>
              <a:gd name="connsiteY5" fmla="*/ 6824 h 6893478"/>
              <a:gd name="connsiteX0" fmla="*/ 0 w 12224280"/>
              <a:gd name="connsiteY0" fmla="*/ 6824 h 6893478"/>
              <a:gd name="connsiteX1" fmla="*/ 12215883 w 12224280"/>
              <a:gd name="connsiteY1" fmla="*/ 0 h 6893478"/>
              <a:gd name="connsiteX2" fmla="*/ 12224280 w 12224280"/>
              <a:gd name="connsiteY2" fmla="*/ 6893478 h 6893478"/>
              <a:gd name="connsiteX3" fmla="*/ 818465 w 12224280"/>
              <a:gd name="connsiteY3" fmla="*/ 6882999 h 6893478"/>
              <a:gd name="connsiteX4" fmla="*/ 8026 w 12224280"/>
              <a:gd name="connsiteY4" fmla="*/ 5189076 h 6893478"/>
              <a:gd name="connsiteX5" fmla="*/ 0 w 12224280"/>
              <a:gd name="connsiteY5" fmla="*/ 6824 h 6893478"/>
              <a:gd name="connsiteX0" fmla="*/ 3355 w 12227635"/>
              <a:gd name="connsiteY0" fmla="*/ 6824 h 6893478"/>
              <a:gd name="connsiteX1" fmla="*/ 12219238 w 12227635"/>
              <a:gd name="connsiteY1" fmla="*/ 0 h 6893478"/>
              <a:gd name="connsiteX2" fmla="*/ 12227635 w 12227635"/>
              <a:gd name="connsiteY2" fmla="*/ 6893478 h 6893478"/>
              <a:gd name="connsiteX3" fmla="*/ 821820 w 12227635"/>
              <a:gd name="connsiteY3" fmla="*/ 6882999 h 6893478"/>
              <a:gd name="connsiteX4" fmla="*/ 185 w 12227635"/>
              <a:gd name="connsiteY4" fmla="*/ 5211469 h 6893478"/>
              <a:gd name="connsiteX5" fmla="*/ 3355 w 12227635"/>
              <a:gd name="connsiteY5" fmla="*/ 6824 h 6893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27635" h="6893478">
                <a:moveTo>
                  <a:pt x="3355" y="6824"/>
                </a:moveTo>
                <a:lnTo>
                  <a:pt x="12219238" y="0"/>
                </a:lnTo>
                <a:cubicBezTo>
                  <a:pt x="12227309" y="1536552"/>
                  <a:pt x="12225114" y="4711707"/>
                  <a:pt x="12227635" y="6893478"/>
                </a:cubicBezTo>
                <a:lnTo>
                  <a:pt x="821820" y="6882999"/>
                </a:lnTo>
                <a:lnTo>
                  <a:pt x="185" y="5211469"/>
                </a:lnTo>
                <a:cubicBezTo>
                  <a:pt x="-1084" y="3471935"/>
                  <a:pt x="4624" y="1746358"/>
                  <a:pt x="3355" y="6824"/>
                </a:cubicBezTo>
                <a:close/>
              </a:path>
            </a:pathLst>
          </a:custGeom>
        </p:spPr>
        <p:txBody>
          <a:bodyPr/>
          <a:lstStyle/>
          <a:p>
            <a:endParaRPr lang="en-CA" dirty="0"/>
          </a:p>
        </p:txBody>
      </p:sp>
      <p:sp>
        <p:nvSpPr>
          <p:cNvPr id="7" name="Slide Number Placeholder 8">
            <a:extLst>
              <a:ext uri="{FF2B5EF4-FFF2-40B4-BE49-F238E27FC236}">
                <a16:creationId xmlns:a16="http://schemas.microsoft.com/office/drawing/2014/main" id="{0C98FD81-F671-4616-8227-0D0220BAAE24}"/>
              </a:ext>
            </a:extLst>
          </p:cNvPr>
          <p:cNvSpPr>
            <a:spLocks noGrp="1"/>
          </p:cNvSpPr>
          <p:nvPr>
            <p:ph type="sldNum" sz="quarter" idx="4"/>
          </p:nvPr>
        </p:nvSpPr>
        <p:spPr>
          <a:xfrm>
            <a:off x="71918" y="6428013"/>
            <a:ext cx="543925" cy="365125"/>
          </a:xfrm>
          <a:prstGeom prst="rect">
            <a:avLst/>
          </a:prstGeom>
        </p:spPr>
        <p:txBody>
          <a:bodyPr anchor="ctr"/>
          <a:lstStyle>
            <a:lvl1pPr algn="ctr">
              <a:defRPr sz="1000" b="1">
                <a:solidFill>
                  <a:schemeClr val="bg1"/>
                </a:solidFill>
              </a:defRPr>
            </a:lvl1pPr>
          </a:lstStyle>
          <a:p>
            <a:pPr>
              <a:defRPr/>
            </a:pPr>
            <a:fld id="{00E9227D-54C3-4B06-941A-2AA0486A2E47}" type="slidenum">
              <a:rPr lang="en-US" smtClean="0"/>
              <a:pPr>
                <a:defRPr/>
              </a:pPr>
              <a:t>‹#›</a:t>
            </a:fld>
            <a:endParaRPr lang="en-US" dirty="0"/>
          </a:p>
        </p:txBody>
      </p:sp>
      <p:sp>
        <p:nvSpPr>
          <p:cNvPr id="8" name="Title 1">
            <a:extLst>
              <a:ext uri="{FF2B5EF4-FFF2-40B4-BE49-F238E27FC236}">
                <a16:creationId xmlns:a16="http://schemas.microsoft.com/office/drawing/2014/main" id="{6D867BA7-FA10-4293-B1F0-877FCC56973E}"/>
              </a:ext>
            </a:extLst>
          </p:cNvPr>
          <p:cNvSpPr>
            <a:spLocks noGrp="1"/>
          </p:cNvSpPr>
          <p:nvPr>
            <p:ph type="title" hasCustomPrompt="1"/>
          </p:nvPr>
        </p:nvSpPr>
        <p:spPr>
          <a:xfrm>
            <a:off x="1007964" y="850509"/>
            <a:ext cx="9973889" cy="1323439"/>
          </a:xfrm>
          <a:prstGeom prst="rect">
            <a:avLst/>
          </a:prstGeom>
        </p:spPr>
        <p:txBody>
          <a:bodyPr anchor="t"/>
          <a:lstStyle>
            <a:lvl1pPr>
              <a:defRPr sz="4000">
                <a:solidFill>
                  <a:schemeClr val="bg1"/>
                </a:solidFill>
              </a:defRPr>
            </a:lvl1pPr>
          </a:lstStyle>
          <a:p>
            <a:r>
              <a:rPr lang="en-US" dirty="0"/>
              <a:t>Click to edit text</a:t>
            </a:r>
          </a:p>
        </p:txBody>
      </p:sp>
    </p:spTree>
    <p:extLst>
      <p:ext uri="{BB962C8B-B14F-4D97-AF65-F5344CB8AC3E}">
        <p14:creationId xmlns:p14="http://schemas.microsoft.com/office/powerpoint/2010/main" val="460251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Vid + dark text">
    <p:spTree>
      <p:nvGrpSpPr>
        <p:cNvPr id="1" name=""/>
        <p:cNvGrpSpPr/>
        <p:nvPr/>
      </p:nvGrpSpPr>
      <p:grpSpPr>
        <a:xfrm>
          <a:off x="0" y="0"/>
          <a:ext cx="0" cy="0"/>
          <a:chOff x="0" y="0"/>
          <a:chExt cx="0" cy="0"/>
        </a:xfrm>
      </p:grpSpPr>
      <p:sp>
        <p:nvSpPr>
          <p:cNvPr id="5" name="Media Placeholder 6">
            <a:extLst>
              <a:ext uri="{FF2B5EF4-FFF2-40B4-BE49-F238E27FC236}">
                <a16:creationId xmlns:a16="http://schemas.microsoft.com/office/drawing/2014/main" id="{1FF20CAB-E929-4552-A257-A309FB1F61B8}"/>
              </a:ext>
            </a:extLst>
          </p:cNvPr>
          <p:cNvSpPr>
            <a:spLocks noGrp="1"/>
          </p:cNvSpPr>
          <p:nvPr>
            <p:ph type="media" sz="quarter" idx="11"/>
          </p:nvPr>
        </p:nvSpPr>
        <p:spPr>
          <a:xfrm>
            <a:off x="0" y="0"/>
            <a:ext cx="12192000" cy="6858000"/>
          </a:xfrm>
          <a:prstGeom prst="rect">
            <a:avLst/>
          </a:prstGeom>
        </p:spPr>
        <p:txBody>
          <a:bodyPr/>
          <a:lstStyle/>
          <a:p>
            <a:endParaRPr lang="en-CA"/>
          </a:p>
        </p:txBody>
      </p:sp>
      <p:sp>
        <p:nvSpPr>
          <p:cNvPr id="6" name="Slide Number Placeholder 8">
            <a:extLst>
              <a:ext uri="{FF2B5EF4-FFF2-40B4-BE49-F238E27FC236}">
                <a16:creationId xmlns:a16="http://schemas.microsoft.com/office/drawing/2014/main" id="{7B6AF93B-D745-4F03-A44A-0054C560463A}"/>
              </a:ext>
            </a:extLst>
          </p:cNvPr>
          <p:cNvSpPr>
            <a:spLocks noGrp="1"/>
          </p:cNvSpPr>
          <p:nvPr>
            <p:ph type="sldNum" sz="quarter" idx="4"/>
          </p:nvPr>
        </p:nvSpPr>
        <p:spPr>
          <a:xfrm>
            <a:off x="71918" y="6428013"/>
            <a:ext cx="543925" cy="365125"/>
          </a:xfrm>
          <a:prstGeom prst="rect">
            <a:avLst/>
          </a:prstGeom>
        </p:spPr>
        <p:txBody>
          <a:bodyPr anchor="ctr"/>
          <a:lstStyle>
            <a:lvl1pPr algn="ctr">
              <a:defRPr sz="1000" b="1">
                <a:solidFill>
                  <a:schemeClr val="bg1"/>
                </a:solidFill>
              </a:defRPr>
            </a:lvl1pPr>
          </a:lstStyle>
          <a:p>
            <a:pPr>
              <a:defRPr/>
            </a:pPr>
            <a:fld id="{00E9227D-54C3-4B06-941A-2AA0486A2E47}" type="slidenum">
              <a:rPr lang="en-US" smtClean="0"/>
              <a:pPr>
                <a:defRPr/>
              </a:pPr>
              <a:t>‹#›</a:t>
            </a:fld>
            <a:endParaRPr lang="en-US" dirty="0"/>
          </a:p>
        </p:txBody>
      </p:sp>
      <p:sp>
        <p:nvSpPr>
          <p:cNvPr id="9" name="Title 1">
            <a:extLst>
              <a:ext uri="{FF2B5EF4-FFF2-40B4-BE49-F238E27FC236}">
                <a16:creationId xmlns:a16="http://schemas.microsoft.com/office/drawing/2014/main" id="{2BACFB50-2C32-4298-B249-7AD1531BAA9D}"/>
              </a:ext>
            </a:extLst>
          </p:cNvPr>
          <p:cNvSpPr>
            <a:spLocks noGrp="1"/>
          </p:cNvSpPr>
          <p:nvPr>
            <p:ph type="title" hasCustomPrompt="1"/>
          </p:nvPr>
        </p:nvSpPr>
        <p:spPr>
          <a:xfrm>
            <a:off x="1007964" y="850509"/>
            <a:ext cx="9973889" cy="1323439"/>
          </a:xfrm>
          <a:prstGeom prst="rect">
            <a:avLst/>
          </a:prstGeom>
        </p:spPr>
        <p:txBody>
          <a:bodyPr anchor="t"/>
          <a:lstStyle>
            <a:lvl1pPr>
              <a:defRPr sz="4000"/>
            </a:lvl1pPr>
          </a:lstStyle>
          <a:p>
            <a:r>
              <a:rPr lang="en-US" dirty="0"/>
              <a:t>Click to edit text</a:t>
            </a:r>
          </a:p>
        </p:txBody>
      </p:sp>
    </p:spTree>
    <p:extLst>
      <p:ext uri="{BB962C8B-B14F-4D97-AF65-F5344CB8AC3E}">
        <p14:creationId xmlns:p14="http://schemas.microsoft.com/office/powerpoint/2010/main" val="2992121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014 Title only slide">
    <p:spTree>
      <p:nvGrpSpPr>
        <p:cNvPr id="1" name=""/>
        <p:cNvGrpSpPr/>
        <p:nvPr/>
      </p:nvGrpSpPr>
      <p:grpSpPr>
        <a:xfrm>
          <a:off x="0" y="0"/>
          <a:ext cx="0" cy="0"/>
          <a:chOff x="0" y="0"/>
          <a:chExt cx="0" cy="0"/>
        </a:xfrm>
      </p:grpSpPr>
      <p:sp>
        <p:nvSpPr>
          <p:cNvPr id="2" name="Title 1"/>
          <p:cNvSpPr>
            <a:spLocks noGrp="1"/>
          </p:cNvSpPr>
          <p:nvPr>
            <p:ph type="title"/>
          </p:nvPr>
        </p:nvSpPr>
        <p:spPr>
          <a:xfrm>
            <a:off x="609606" y="500063"/>
            <a:ext cx="11233151" cy="838200"/>
          </a:xfrm>
          <a:prstGeom prst="rect">
            <a:avLst/>
          </a:prstGeom>
        </p:spPr>
        <p:txBody>
          <a:bodyPr/>
          <a:lstStyle/>
          <a:p>
            <a:r>
              <a:rPr lang="en-US"/>
              <a:t>Click to edit Master title style</a:t>
            </a:r>
          </a:p>
        </p:txBody>
      </p:sp>
      <p:sp>
        <p:nvSpPr>
          <p:cNvPr id="3" name="Slide Number Placeholder 8"/>
          <p:cNvSpPr>
            <a:spLocks noGrp="1"/>
          </p:cNvSpPr>
          <p:nvPr>
            <p:ph type="sldNum" sz="quarter" idx="10"/>
          </p:nvPr>
        </p:nvSpPr>
        <p:spPr/>
        <p:txBody>
          <a:bodyPr/>
          <a:lstStyle>
            <a:lvl1pPr>
              <a:defRPr/>
            </a:lvl1pPr>
          </a:lstStyle>
          <a:p>
            <a:pPr>
              <a:defRPr/>
            </a:pPr>
            <a:fld id="{94DA9CCD-76A1-401A-83AD-882B64757001}" type="slidenum">
              <a:rPr lang="en-US"/>
              <a:pPr>
                <a:defRPr/>
              </a:pPr>
              <a:t>‹#›</a:t>
            </a:fld>
            <a:endParaRPr lang="en-US" dirty="0"/>
          </a:p>
        </p:txBody>
      </p:sp>
    </p:spTree>
    <p:extLst>
      <p:ext uri="{BB962C8B-B14F-4D97-AF65-F5344CB8AC3E}">
        <p14:creationId xmlns:p14="http://schemas.microsoft.com/office/powerpoint/2010/main" val="4091090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heme" Target="../theme/theme2.xml"/><Relationship Id="rId7" Type="http://schemas.openxmlformats.org/officeDocument/2006/relationships/image" Target="../media/image2.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tags" Target="../tags/tag3.xml"/></Relationships>
</file>

<file path=ppt/slideMasters/_rels/slideMaster3.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heme" Target="../theme/theme3.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3.bin"/></Relationships>
</file>

<file path=ppt/slideMasters/_rels/slideMaster4.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4.bin"/></Relationships>
</file>

<file path=ppt/slideMasters/_rels/slideMaster5.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heme" Target="../theme/theme5.xml"/><Relationship Id="rId1" Type="http://schemas.openxmlformats.org/officeDocument/2006/relationships/slideLayout" Target="../slideLayouts/slideLayout14.x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5.bin"/></Relationships>
</file>

<file path=ppt/slideMasters/_rels/slideMaster6.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heme" Target="../theme/theme6.xml"/><Relationship Id="rId1" Type="http://schemas.openxmlformats.org/officeDocument/2006/relationships/slideLayout" Target="../slideLayouts/slideLayout15.x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6.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38160AF-E674-4E6E-B884-600E55B7AADC}"/>
              </a:ext>
            </a:extLst>
          </p:cNvPr>
          <p:cNvGraphicFramePr>
            <a:graphicFrameLocks noChangeAspect="1"/>
          </p:cNvGraphicFramePr>
          <p:nvPr userDrawn="1">
            <p:custDataLst>
              <p:tags r:id="rId11"/>
            </p:custDataLst>
            <p:extLst>
              <p:ext uri="{D42A27DB-BD31-4B8C-83A1-F6EECF244321}">
                <p14:modId xmlns:p14="http://schemas.microsoft.com/office/powerpoint/2010/main" val="42489687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371" imgH="371" progId="TCLayout.ActiveDocument.1">
                  <p:embed/>
                </p:oleObj>
              </mc:Choice>
              <mc:Fallback>
                <p:oleObj name="think-cell Slide" r:id="rId12" imgW="371" imgH="371" progId="TCLayout.ActiveDocument.1">
                  <p:embed/>
                  <p:pic>
                    <p:nvPicPr>
                      <p:cNvPr id="2" name="Object 1" hidden="1">
                        <a:extLst>
                          <a:ext uri="{FF2B5EF4-FFF2-40B4-BE49-F238E27FC236}">
                            <a16:creationId xmlns:a16="http://schemas.microsoft.com/office/drawing/2014/main" id="{E38160AF-E674-4E6E-B884-600E55B7AADC}"/>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4" name="Right Triangle 3">
            <a:extLst>
              <a:ext uri="{FF2B5EF4-FFF2-40B4-BE49-F238E27FC236}">
                <a16:creationId xmlns:a16="http://schemas.microsoft.com/office/drawing/2014/main" id="{E1F7AC39-DC87-436A-81D8-3EC9D1F9A1EB}"/>
              </a:ext>
            </a:extLst>
          </p:cNvPr>
          <p:cNvSpPr>
            <a:spLocks/>
          </p:cNvSpPr>
          <p:nvPr userDrawn="1"/>
        </p:nvSpPr>
        <p:spPr>
          <a:xfrm>
            <a:off x="0" y="5217745"/>
            <a:ext cx="812412" cy="1648206"/>
          </a:xfrm>
          <a:prstGeom prst="rtTriangle">
            <a:avLst/>
          </a:prstGeom>
          <a:solidFill>
            <a:srgbClr val="415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Slide Number Placeholder 8">
            <a:extLst>
              <a:ext uri="{FF2B5EF4-FFF2-40B4-BE49-F238E27FC236}">
                <a16:creationId xmlns:a16="http://schemas.microsoft.com/office/drawing/2014/main" id="{E1F6770E-64E6-4B1F-A64A-D88CC9C89C39}"/>
              </a:ext>
            </a:extLst>
          </p:cNvPr>
          <p:cNvSpPr>
            <a:spLocks noGrp="1"/>
          </p:cNvSpPr>
          <p:nvPr>
            <p:ph type="sldNum" sz="quarter" idx="4"/>
          </p:nvPr>
        </p:nvSpPr>
        <p:spPr>
          <a:xfrm>
            <a:off x="71918" y="6428013"/>
            <a:ext cx="543925" cy="365125"/>
          </a:xfrm>
          <a:prstGeom prst="rect">
            <a:avLst/>
          </a:prstGeom>
        </p:spPr>
        <p:txBody>
          <a:bodyPr anchor="ctr"/>
          <a:lstStyle>
            <a:lvl1pPr algn="ctr">
              <a:defRPr sz="1000" b="1">
                <a:solidFill>
                  <a:schemeClr val="bg1"/>
                </a:solidFill>
              </a:defRPr>
            </a:lvl1pPr>
          </a:lstStyle>
          <a:p>
            <a:pPr>
              <a:defRPr/>
            </a:pPr>
            <a:fld id="{00E9227D-54C3-4B06-941A-2AA0486A2E47}"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823" r:id="rId1"/>
    <p:sldLayoutId id="2147483739" r:id="rId2"/>
    <p:sldLayoutId id="2147483807" r:id="rId3"/>
    <p:sldLayoutId id="2147483742" r:id="rId4"/>
    <p:sldLayoutId id="2147483782" r:id="rId5"/>
    <p:sldLayoutId id="2147483822" r:id="rId6"/>
    <p:sldLayoutId id="2147483824" r:id="rId7"/>
    <p:sldLayoutId id="2147483819" r:id="rId8"/>
    <p:sldLayoutId id="2147483828" r:id="rId9"/>
  </p:sldLayoutIdLst>
  <p:hf hdr="0" ftr="0" dt="0"/>
  <p:txStyles>
    <p:titleStyle>
      <a:lvl1pPr algn="l" rtl="0" eaLnBrk="0" fontAlgn="base" hangingPunct="0">
        <a:spcBef>
          <a:spcPct val="0"/>
        </a:spcBef>
        <a:spcAft>
          <a:spcPct val="0"/>
        </a:spcAft>
        <a:defRPr lang="en-US" sz="3200" b="1" kern="1200" dirty="0">
          <a:solidFill>
            <a:srgbClr val="41535D"/>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41535D"/>
          </a:solidFill>
          <a:latin typeface="Arial" charset="0"/>
          <a:cs typeface="Arial" charset="0"/>
        </a:defRPr>
      </a:lvl2pPr>
      <a:lvl3pPr algn="l" rtl="0" eaLnBrk="0" fontAlgn="base" hangingPunct="0">
        <a:spcBef>
          <a:spcPct val="0"/>
        </a:spcBef>
        <a:spcAft>
          <a:spcPct val="0"/>
        </a:spcAft>
        <a:defRPr sz="3200" b="1">
          <a:solidFill>
            <a:srgbClr val="41535D"/>
          </a:solidFill>
          <a:latin typeface="Arial" charset="0"/>
          <a:cs typeface="Arial" charset="0"/>
        </a:defRPr>
      </a:lvl3pPr>
      <a:lvl4pPr algn="l" rtl="0" eaLnBrk="0" fontAlgn="base" hangingPunct="0">
        <a:spcBef>
          <a:spcPct val="0"/>
        </a:spcBef>
        <a:spcAft>
          <a:spcPct val="0"/>
        </a:spcAft>
        <a:defRPr sz="3200" b="1">
          <a:solidFill>
            <a:srgbClr val="41535D"/>
          </a:solidFill>
          <a:latin typeface="Arial" charset="0"/>
          <a:cs typeface="Arial" charset="0"/>
        </a:defRPr>
      </a:lvl4pPr>
      <a:lvl5pPr algn="l" rtl="0" eaLnBrk="0" fontAlgn="base" hangingPunct="0">
        <a:spcBef>
          <a:spcPct val="0"/>
        </a:spcBef>
        <a:spcAft>
          <a:spcPct val="0"/>
        </a:spcAft>
        <a:defRPr sz="3200" b="1">
          <a:solidFill>
            <a:srgbClr val="41535D"/>
          </a:solidFill>
          <a:latin typeface="Arial" charset="0"/>
          <a:cs typeface="Arial" charset="0"/>
        </a:defRPr>
      </a:lvl5pPr>
      <a:lvl6pPr marL="457200" algn="l" rtl="0" fontAlgn="base">
        <a:spcBef>
          <a:spcPct val="0"/>
        </a:spcBef>
        <a:spcAft>
          <a:spcPct val="0"/>
        </a:spcAft>
        <a:defRPr sz="2800" b="1">
          <a:solidFill>
            <a:srgbClr val="FFC000"/>
          </a:solidFill>
          <a:latin typeface="Arial" charset="0"/>
          <a:cs typeface="Arial" charset="0"/>
        </a:defRPr>
      </a:lvl6pPr>
      <a:lvl7pPr marL="914400" algn="l" rtl="0" fontAlgn="base">
        <a:spcBef>
          <a:spcPct val="0"/>
        </a:spcBef>
        <a:spcAft>
          <a:spcPct val="0"/>
        </a:spcAft>
        <a:defRPr sz="2800" b="1">
          <a:solidFill>
            <a:srgbClr val="FFC000"/>
          </a:solidFill>
          <a:latin typeface="Arial" charset="0"/>
          <a:cs typeface="Arial" charset="0"/>
        </a:defRPr>
      </a:lvl7pPr>
      <a:lvl8pPr marL="1371600" algn="l" rtl="0" fontAlgn="base">
        <a:spcBef>
          <a:spcPct val="0"/>
        </a:spcBef>
        <a:spcAft>
          <a:spcPct val="0"/>
        </a:spcAft>
        <a:defRPr sz="2800" b="1">
          <a:solidFill>
            <a:srgbClr val="FFC000"/>
          </a:solidFill>
          <a:latin typeface="Arial" charset="0"/>
          <a:cs typeface="Arial" charset="0"/>
        </a:defRPr>
      </a:lvl8pPr>
      <a:lvl9pPr marL="1828800" algn="l" rtl="0" fontAlgn="base">
        <a:spcBef>
          <a:spcPct val="0"/>
        </a:spcBef>
        <a:spcAft>
          <a:spcPct val="0"/>
        </a:spcAft>
        <a:defRPr sz="2800" b="1">
          <a:solidFill>
            <a:srgbClr val="FFC000"/>
          </a:solidFill>
          <a:latin typeface="Arial" charset="0"/>
          <a:cs typeface="Arial" charset="0"/>
        </a:defRPr>
      </a:lvl9pPr>
    </p:titleStyle>
    <p:bodyStyle>
      <a:lvl1pPr marL="225425" indent="-225425" algn="l" rtl="0" eaLnBrk="0" fontAlgn="base" hangingPunct="0">
        <a:spcBef>
          <a:spcPts val="1000"/>
        </a:spcBef>
        <a:spcAft>
          <a:spcPct val="0"/>
        </a:spcAft>
        <a:buFont typeface="Arial" charset="0"/>
        <a:buChar char="•"/>
        <a:defRPr sz="2200" kern="1200">
          <a:solidFill>
            <a:schemeClr val="tx1"/>
          </a:solidFill>
          <a:latin typeface="+mn-lt"/>
          <a:ea typeface="+mn-ea"/>
          <a:cs typeface="+mn-cs"/>
        </a:defRPr>
      </a:lvl1pPr>
      <a:lvl2pPr marL="506413" indent="-285750" algn="l" rtl="0" eaLnBrk="0" fontAlgn="base" hangingPunct="0">
        <a:spcBef>
          <a:spcPct val="0"/>
        </a:spcBef>
        <a:spcAft>
          <a:spcPct val="0"/>
        </a:spcAft>
        <a:buFont typeface="Arial" charset="0"/>
        <a:buChar char="–"/>
        <a:defRPr sz="2000" kern="1200">
          <a:solidFill>
            <a:schemeClr val="tx1"/>
          </a:solidFill>
          <a:latin typeface="+mn-lt"/>
          <a:ea typeface="+mn-ea"/>
          <a:cs typeface="+mn-cs"/>
        </a:defRPr>
      </a:lvl2pPr>
      <a:lvl3pPr marL="692150" indent="-228600" algn="l" rtl="0" eaLnBrk="0" fontAlgn="base" hangingPunct="0">
        <a:spcBef>
          <a:spcPts val="400"/>
        </a:spcBef>
        <a:spcAft>
          <a:spcPct val="0"/>
        </a:spcAft>
        <a:buFont typeface="Arial" charset="0"/>
        <a:buChar char="•"/>
        <a:defRPr sz="2000" kern="1200">
          <a:solidFill>
            <a:schemeClr val="tx1"/>
          </a:solidFill>
          <a:latin typeface="+mn-lt"/>
          <a:ea typeface="+mn-ea"/>
          <a:cs typeface="+mn-cs"/>
        </a:defRPr>
      </a:lvl3pPr>
      <a:lvl4pPr marL="911225" indent="-228600" algn="l" rtl="0" eaLnBrk="0" fontAlgn="base" hangingPunct="0">
        <a:spcBef>
          <a:spcPts val="400"/>
        </a:spcBef>
        <a:spcAft>
          <a:spcPct val="0"/>
        </a:spcAft>
        <a:buFont typeface="Arial" charset="0"/>
        <a:buChar char="–"/>
        <a:defRPr sz="2000" kern="1200">
          <a:solidFill>
            <a:schemeClr val="tx1"/>
          </a:solidFill>
          <a:latin typeface="+mn-lt"/>
          <a:ea typeface="+mn-ea"/>
          <a:cs typeface="+mn-cs"/>
        </a:defRPr>
      </a:lvl4pPr>
      <a:lvl5pPr marL="1143000" indent="-228600" algn="l" rtl="0" eaLnBrk="0" fontAlgn="base" hangingPunct="0">
        <a:spcBef>
          <a:spcPts val="4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41535D"/>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EB9DF01-B8BC-4B17-9C68-066603B0EB50}"/>
              </a:ext>
            </a:extLst>
          </p:cNvPr>
          <p:cNvGraphicFramePr>
            <a:graphicFrameLocks noChangeAspect="1"/>
          </p:cNvGraphicFramePr>
          <p:nvPr userDrawn="1">
            <p:custDataLst>
              <p:tags r:id="rId4"/>
            </p:custDataLst>
            <p:extLst>
              <p:ext uri="{D42A27DB-BD31-4B8C-83A1-F6EECF244321}">
                <p14:modId xmlns:p14="http://schemas.microsoft.com/office/powerpoint/2010/main" val="25053284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71" imgH="371" progId="TCLayout.ActiveDocument.1">
                  <p:embed/>
                </p:oleObj>
              </mc:Choice>
              <mc:Fallback>
                <p:oleObj name="think-cell Slide" r:id="rId5" imgW="371" imgH="371" progId="TCLayout.ActiveDocument.1">
                  <p:embed/>
                  <p:pic>
                    <p:nvPicPr>
                      <p:cNvPr id="2" name="Object 1" hidden="1">
                        <a:extLst>
                          <a:ext uri="{FF2B5EF4-FFF2-40B4-BE49-F238E27FC236}">
                            <a16:creationId xmlns:a16="http://schemas.microsoft.com/office/drawing/2014/main" id="{9EB9DF01-B8BC-4B17-9C68-066603B0EB5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3" name="Picture 2" descr="Text&#10;&#10;Description automatically generated with medium confidence">
            <a:extLst>
              <a:ext uri="{FF2B5EF4-FFF2-40B4-BE49-F238E27FC236}">
                <a16:creationId xmlns:a16="http://schemas.microsoft.com/office/drawing/2014/main" id="{6CB31E0B-ED74-4ADC-BB43-7EE7D8505BEA}"/>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328277" y="5221108"/>
            <a:ext cx="3260074" cy="1150615"/>
          </a:xfrm>
          <a:prstGeom prst="rect">
            <a:avLst/>
          </a:prstGeom>
        </p:spPr>
      </p:pic>
      <p:pic>
        <p:nvPicPr>
          <p:cNvPr id="4" name="Picture 3" descr="Shape, logo&#10;&#10;Description automatically generated">
            <a:extLst>
              <a:ext uri="{FF2B5EF4-FFF2-40B4-BE49-F238E27FC236}">
                <a16:creationId xmlns:a16="http://schemas.microsoft.com/office/drawing/2014/main" id="{BBED6906-BB6C-419D-8A21-969520DB02B6}"/>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19361" y="1468436"/>
            <a:ext cx="463234" cy="463234"/>
          </a:xfrm>
          <a:prstGeom prst="rect">
            <a:avLst/>
          </a:prstGeom>
        </p:spPr>
      </p:pic>
    </p:spTree>
    <p:extLst>
      <p:ext uri="{BB962C8B-B14F-4D97-AF65-F5344CB8AC3E}">
        <p14:creationId xmlns:p14="http://schemas.microsoft.com/office/powerpoint/2010/main" val="71938667"/>
      </p:ext>
    </p:extLst>
  </p:cSld>
  <p:clrMap bg1="lt1" tx1="dk1" bg2="lt2" tx2="dk2" accent1="accent1" accent2="accent2" accent3="accent3" accent4="accent4" accent5="accent5" accent6="accent6" hlink="hlink" folHlink="folHlink"/>
  <p:sldLayoutIdLst>
    <p:sldLayoutId id="2147483797" r:id="rId1"/>
    <p:sldLayoutId id="2147483798" r:id="rId2"/>
  </p:sldLayoutIdLst>
  <p:hf hdr="0" ftr="0" dt="0"/>
  <p:txStyles>
    <p:titleStyle>
      <a:lvl1pPr algn="l" rtl="0" eaLnBrk="0" fontAlgn="base" hangingPunct="0">
        <a:spcBef>
          <a:spcPct val="0"/>
        </a:spcBef>
        <a:spcAft>
          <a:spcPct val="0"/>
        </a:spcAft>
        <a:defRPr lang="en-US" sz="3600" b="1" kern="1200" dirty="0">
          <a:solidFill>
            <a:srgbClr val="41535D"/>
          </a:solidFill>
          <a:latin typeface="Arial" pitchFamily="34" charset="0"/>
          <a:ea typeface="+mn-ea"/>
          <a:cs typeface="Arial" pitchFamily="34" charset="0"/>
        </a:defRPr>
      </a:lvl1pPr>
      <a:lvl2pPr algn="l" rtl="0" eaLnBrk="0" fontAlgn="base" hangingPunct="0">
        <a:spcBef>
          <a:spcPct val="0"/>
        </a:spcBef>
        <a:spcAft>
          <a:spcPct val="0"/>
        </a:spcAft>
        <a:defRPr sz="3600" b="1">
          <a:solidFill>
            <a:srgbClr val="41535D"/>
          </a:solidFill>
          <a:latin typeface="Arial" charset="0"/>
          <a:cs typeface="Arial" charset="0"/>
        </a:defRPr>
      </a:lvl2pPr>
      <a:lvl3pPr algn="l" rtl="0" eaLnBrk="0" fontAlgn="base" hangingPunct="0">
        <a:spcBef>
          <a:spcPct val="0"/>
        </a:spcBef>
        <a:spcAft>
          <a:spcPct val="0"/>
        </a:spcAft>
        <a:defRPr sz="3600" b="1">
          <a:solidFill>
            <a:srgbClr val="41535D"/>
          </a:solidFill>
          <a:latin typeface="Arial" charset="0"/>
          <a:cs typeface="Arial" charset="0"/>
        </a:defRPr>
      </a:lvl3pPr>
      <a:lvl4pPr algn="l" rtl="0" eaLnBrk="0" fontAlgn="base" hangingPunct="0">
        <a:spcBef>
          <a:spcPct val="0"/>
        </a:spcBef>
        <a:spcAft>
          <a:spcPct val="0"/>
        </a:spcAft>
        <a:defRPr sz="3600" b="1">
          <a:solidFill>
            <a:srgbClr val="41535D"/>
          </a:solidFill>
          <a:latin typeface="Arial" charset="0"/>
          <a:cs typeface="Arial" charset="0"/>
        </a:defRPr>
      </a:lvl4pPr>
      <a:lvl5pPr algn="l" rtl="0" eaLnBrk="0" fontAlgn="base" hangingPunct="0">
        <a:spcBef>
          <a:spcPct val="0"/>
        </a:spcBef>
        <a:spcAft>
          <a:spcPct val="0"/>
        </a:spcAft>
        <a:defRPr sz="3600" b="1">
          <a:solidFill>
            <a:srgbClr val="41535D"/>
          </a:solidFill>
          <a:latin typeface="Arial" charset="0"/>
          <a:cs typeface="Arial" charset="0"/>
        </a:defRPr>
      </a:lvl5pPr>
      <a:lvl6pPr marL="457200" algn="l" rtl="0" fontAlgn="base">
        <a:spcBef>
          <a:spcPct val="0"/>
        </a:spcBef>
        <a:spcAft>
          <a:spcPct val="0"/>
        </a:spcAft>
        <a:defRPr sz="3200">
          <a:solidFill>
            <a:srgbClr val="45545F"/>
          </a:solidFill>
          <a:latin typeface="Arial Black" pitchFamily="34" charset="0"/>
          <a:cs typeface="Arial" charset="0"/>
        </a:defRPr>
      </a:lvl6pPr>
      <a:lvl7pPr marL="914400" algn="l" rtl="0" fontAlgn="base">
        <a:spcBef>
          <a:spcPct val="0"/>
        </a:spcBef>
        <a:spcAft>
          <a:spcPct val="0"/>
        </a:spcAft>
        <a:defRPr sz="3200">
          <a:solidFill>
            <a:srgbClr val="45545F"/>
          </a:solidFill>
          <a:latin typeface="Arial Black" pitchFamily="34" charset="0"/>
          <a:cs typeface="Arial" charset="0"/>
        </a:defRPr>
      </a:lvl7pPr>
      <a:lvl8pPr marL="1371600" algn="l" rtl="0" fontAlgn="base">
        <a:spcBef>
          <a:spcPct val="0"/>
        </a:spcBef>
        <a:spcAft>
          <a:spcPct val="0"/>
        </a:spcAft>
        <a:defRPr sz="3200">
          <a:solidFill>
            <a:srgbClr val="45545F"/>
          </a:solidFill>
          <a:latin typeface="Arial Black" pitchFamily="34" charset="0"/>
          <a:cs typeface="Arial" charset="0"/>
        </a:defRPr>
      </a:lvl8pPr>
      <a:lvl9pPr marL="1828800" algn="l" rtl="0" fontAlgn="base">
        <a:spcBef>
          <a:spcPct val="0"/>
        </a:spcBef>
        <a:spcAft>
          <a:spcPct val="0"/>
        </a:spcAft>
        <a:defRPr sz="3200">
          <a:solidFill>
            <a:srgbClr val="45545F"/>
          </a:solidFill>
          <a:latin typeface="Arial Black" pitchFamily="34"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41535D"/>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FFE998B-32BD-4C75-B56F-C7E50E0B6A13}"/>
              </a:ext>
            </a:extLst>
          </p:cNvPr>
          <p:cNvGraphicFramePr>
            <a:graphicFrameLocks noChangeAspect="1"/>
          </p:cNvGraphicFramePr>
          <p:nvPr userDrawn="1">
            <p:custDataLst>
              <p:tags r:id="rId3"/>
            </p:custDataLst>
            <p:extLst>
              <p:ext uri="{D42A27DB-BD31-4B8C-83A1-F6EECF244321}">
                <p14:modId xmlns:p14="http://schemas.microsoft.com/office/powerpoint/2010/main" val="29460681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1" imgH="371" progId="TCLayout.ActiveDocument.1">
                  <p:embed/>
                </p:oleObj>
              </mc:Choice>
              <mc:Fallback>
                <p:oleObj name="think-cell Slide" r:id="rId4" imgW="371" imgH="371" progId="TCLayout.ActiveDocument.1">
                  <p:embed/>
                  <p:pic>
                    <p:nvPicPr>
                      <p:cNvPr id="2" name="Object 1" hidden="1">
                        <a:extLst>
                          <a:ext uri="{FF2B5EF4-FFF2-40B4-BE49-F238E27FC236}">
                            <a16:creationId xmlns:a16="http://schemas.microsoft.com/office/drawing/2014/main" id="{8FFE998B-32BD-4C75-B56F-C7E50E0B6A1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Picture 4" descr="Shape, logo&#10;&#10;Description automatically generated">
            <a:extLst>
              <a:ext uri="{FF2B5EF4-FFF2-40B4-BE49-F238E27FC236}">
                <a16:creationId xmlns:a16="http://schemas.microsoft.com/office/drawing/2014/main" id="{0A0E3550-23D7-4CFB-8C4C-B67320EDAA7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394540" y="2702075"/>
            <a:ext cx="339734" cy="339734"/>
          </a:xfrm>
          <a:prstGeom prst="rect">
            <a:avLst/>
          </a:prstGeom>
        </p:spPr>
      </p:pic>
    </p:spTree>
    <p:extLst>
      <p:ext uri="{BB962C8B-B14F-4D97-AF65-F5344CB8AC3E}">
        <p14:creationId xmlns:p14="http://schemas.microsoft.com/office/powerpoint/2010/main" val="2483582359"/>
      </p:ext>
    </p:extLst>
  </p:cSld>
  <p:clrMap bg1="lt1" tx1="dk1" bg2="lt2" tx2="dk2" accent1="accent1" accent2="accent2" accent3="accent3" accent4="accent4" accent5="accent5" accent6="accent6" hlink="hlink" folHlink="folHlink"/>
  <p:sldLayoutIdLst>
    <p:sldLayoutId id="2147483806" r:id="rId1"/>
  </p:sldLayoutIdLst>
  <p:hf hdr="0" ftr="0" dt="0"/>
  <p:txStyles>
    <p:titleStyle>
      <a:lvl1pPr algn="l" rtl="0" eaLnBrk="0" fontAlgn="base" hangingPunct="0">
        <a:spcBef>
          <a:spcPct val="0"/>
        </a:spcBef>
        <a:spcAft>
          <a:spcPct val="0"/>
        </a:spcAft>
        <a:defRPr lang="en-US" sz="3600" b="1" kern="1200" dirty="0">
          <a:solidFill>
            <a:srgbClr val="41535D"/>
          </a:solidFill>
          <a:latin typeface="Arial" pitchFamily="34" charset="0"/>
          <a:ea typeface="+mn-ea"/>
          <a:cs typeface="Arial" pitchFamily="34" charset="0"/>
        </a:defRPr>
      </a:lvl1pPr>
      <a:lvl2pPr algn="l" rtl="0" eaLnBrk="0" fontAlgn="base" hangingPunct="0">
        <a:spcBef>
          <a:spcPct val="0"/>
        </a:spcBef>
        <a:spcAft>
          <a:spcPct val="0"/>
        </a:spcAft>
        <a:defRPr sz="3600" b="1">
          <a:solidFill>
            <a:srgbClr val="41535D"/>
          </a:solidFill>
          <a:latin typeface="Arial" charset="0"/>
          <a:cs typeface="Arial" charset="0"/>
        </a:defRPr>
      </a:lvl2pPr>
      <a:lvl3pPr algn="l" rtl="0" eaLnBrk="0" fontAlgn="base" hangingPunct="0">
        <a:spcBef>
          <a:spcPct val="0"/>
        </a:spcBef>
        <a:spcAft>
          <a:spcPct val="0"/>
        </a:spcAft>
        <a:defRPr sz="3600" b="1">
          <a:solidFill>
            <a:srgbClr val="41535D"/>
          </a:solidFill>
          <a:latin typeface="Arial" charset="0"/>
          <a:cs typeface="Arial" charset="0"/>
        </a:defRPr>
      </a:lvl3pPr>
      <a:lvl4pPr algn="l" rtl="0" eaLnBrk="0" fontAlgn="base" hangingPunct="0">
        <a:spcBef>
          <a:spcPct val="0"/>
        </a:spcBef>
        <a:spcAft>
          <a:spcPct val="0"/>
        </a:spcAft>
        <a:defRPr sz="3600" b="1">
          <a:solidFill>
            <a:srgbClr val="41535D"/>
          </a:solidFill>
          <a:latin typeface="Arial" charset="0"/>
          <a:cs typeface="Arial" charset="0"/>
        </a:defRPr>
      </a:lvl4pPr>
      <a:lvl5pPr algn="l" rtl="0" eaLnBrk="0" fontAlgn="base" hangingPunct="0">
        <a:spcBef>
          <a:spcPct val="0"/>
        </a:spcBef>
        <a:spcAft>
          <a:spcPct val="0"/>
        </a:spcAft>
        <a:defRPr sz="3600" b="1">
          <a:solidFill>
            <a:srgbClr val="41535D"/>
          </a:solidFill>
          <a:latin typeface="Arial" charset="0"/>
          <a:cs typeface="Arial" charset="0"/>
        </a:defRPr>
      </a:lvl5pPr>
      <a:lvl6pPr marL="457200" algn="l" rtl="0" fontAlgn="base">
        <a:spcBef>
          <a:spcPct val="0"/>
        </a:spcBef>
        <a:spcAft>
          <a:spcPct val="0"/>
        </a:spcAft>
        <a:defRPr sz="3200">
          <a:solidFill>
            <a:srgbClr val="45545F"/>
          </a:solidFill>
          <a:latin typeface="Arial Black" pitchFamily="34" charset="0"/>
          <a:cs typeface="Arial" charset="0"/>
        </a:defRPr>
      </a:lvl6pPr>
      <a:lvl7pPr marL="914400" algn="l" rtl="0" fontAlgn="base">
        <a:spcBef>
          <a:spcPct val="0"/>
        </a:spcBef>
        <a:spcAft>
          <a:spcPct val="0"/>
        </a:spcAft>
        <a:defRPr sz="3200">
          <a:solidFill>
            <a:srgbClr val="45545F"/>
          </a:solidFill>
          <a:latin typeface="Arial Black" pitchFamily="34" charset="0"/>
          <a:cs typeface="Arial" charset="0"/>
        </a:defRPr>
      </a:lvl7pPr>
      <a:lvl8pPr marL="1371600" algn="l" rtl="0" fontAlgn="base">
        <a:spcBef>
          <a:spcPct val="0"/>
        </a:spcBef>
        <a:spcAft>
          <a:spcPct val="0"/>
        </a:spcAft>
        <a:defRPr sz="3200">
          <a:solidFill>
            <a:srgbClr val="45545F"/>
          </a:solidFill>
          <a:latin typeface="Arial Black" pitchFamily="34" charset="0"/>
          <a:cs typeface="Arial" charset="0"/>
        </a:defRPr>
      </a:lvl8pPr>
      <a:lvl9pPr marL="1828800" algn="l" rtl="0" fontAlgn="base">
        <a:spcBef>
          <a:spcPct val="0"/>
        </a:spcBef>
        <a:spcAft>
          <a:spcPct val="0"/>
        </a:spcAft>
        <a:defRPr sz="3200">
          <a:solidFill>
            <a:srgbClr val="45545F"/>
          </a:solidFill>
          <a:latin typeface="Arial Black" pitchFamily="34"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41535D"/>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C459B80-01D3-43A6-800D-ED7572AC464F}"/>
              </a:ext>
            </a:extLst>
          </p:cNvPr>
          <p:cNvGraphicFramePr>
            <a:graphicFrameLocks noChangeAspect="1"/>
          </p:cNvGraphicFramePr>
          <p:nvPr userDrawn="1">
            <p:custDataLst>
              <p:tags r:id="rId3"/>
            </p:custDataLst>
            <p:extLst>
              <p:ext uri="{D42A27DB-BD31-4B8C-83A1-F6EECF244321}">
                <p14:modId xmlns:p14="http://schemas.microsoft.com/office/powerpoint/2010/main" val="13916390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1" imgH="371" progId="TCLayout.ActiveDocument.1">
                  <p:embed/>
                </p:oleObj>
              </mc:Choice>
              <mc:Fallback>
                <p:oleObj name="think-cell Slide" r:id="rId4" imgW="371" imgH="371" progId="TCLayout.ActiveDocument.1">
                  <p:embed/>
                  <p:pic>
                    <p:nvPicPr>
                      <p:cNvPr id="2" name="Object 1" hidden="1">
                        <a:extLst>
                          <a:ext uri="{FF2B5EF4-FFF2-40B4-BE49-F238E27FC236}">
                            <a16:creationId xmlns:a16="http://schemas.microsoft.com/office/drawing/2014/main" id="{EC459B80-01D3-43A6-800D-ED7572AC464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ight Triangle 6">
            <a:extLst>
              <a:ext uri="{FF2B5EF4-FFF2-40B4-BE49-F238E27FC236}">
                <a16:creationId xmlns:a16="http://schemas.microsoft.com/office/drawing/2014/main" id="{64136BDD-124E-464F-806D-45B094BE804D}"/>
              </a:ext>
            </a:extLst>
          </p:cNvPr>
          <p:cNvSpPr>
            <a:spLocks noChangeAspect="1"/>
          </p:cNvSpPr>
          <p:nvPr userDrawn="1"/>
        </p:nvSpPr>
        <p:spPr>
          <a:xfrm>
            <a:off x="1" y="2755232"/>
            <a:ext cx="2051620" cy="410276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9" name="Picture 8" descr="Text&#10;&#10;Description automatically generated with medium confidence">
            <a:extLst>
              <a:ext uri="{FF2B5EF4-FFF2-40B4-BE49-F238E27FC236}">
                <a16:creationId xmlns:a16="http://schemas.microsoft.com/office/drawing/2014/main" id="{7D0730DB-9BAC-4DC3-9B2A-0E7786B256D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602578" y="5498432"/>
            <a:ext cx="3260074" cy="1150615"/>
          </a:xfrm>
          <a:prstGeom prst="rect">
            <a:avLst/>
          </a:prstGeom>
        </p:spPr>
      </p:pic>
      <p:pic>
        <p:nvPicPr>
          <p:cNvPr id="10" name="Picture 9" descr="Shape, logo&#10;&#10;Description automatically generated">
            <a:extLst>
              <a:ext uri="{FF2B5EF4-FFF2-40B4-BE49-F238E27FC236}">
                <a16:creationId xmlns:a16="http://schemas.microsoft.com/office/drawing/2014/main" id="{7422678C-D7AA-4621-94B1-F9645381EEC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48295" y="5739063"/>
            <a:ext cx="685801" cy="685801"/>
          </a:xfrm>
          <a:prstGeom prst="rect">
            <a:avLst/>
          </a:prstGeom>
        </p:spPr>
      </p:pic>
    </p:spTree>
  </p:cSld>
  <p:clrMap bg1="lt1" tx1="dk1" bg2="lt2" tx2="dk2" accent1="accent1" accent2="accent2" accent3="accent3" accent4="accent4" accent5="accent5" accent6="accent6" hlink="hlink" folHlink="folHlink"/>
  <p:sldLayoutIdLst>
    <p:sldLayoutId id="2147483692" r:id="rId1"/>
  </p:sldLayoutIdLst>
  <p:hf hdr="0" ftr="0" dt="0"/>
  <p:txStyles>
    <p:titleStyle>
      <a:lvl1pPr algn="l" rtl="0" eaLnBrk="0" fontAlgn="base" hangingPunct="0">
        <a:spcBef>
          <a:spcPct val="0"/>
        </a:spcBef>
        <a:spcAft>
          <a:spcPct val="0"/>
        </a:spcAft>
        <a:defRPr lang="en-US" sz="3600" b="1" kern="1200" dirty="0">
          <a:solidFill>
            <a:srgbClr val="41535D"/>
          </a:solidFill>
          <a:latin typeface="Arial" pitchFamily="34" charset="0"/>
          <a:ea typeface="+mn-ea"/>
          <a:cs typeface="Arial" pitchFamily="34" charset="0"/>
        </a:defRPr>
      </a:lvl1pPr>
      <a:lvl2pPr algn="l" rtl="0" eaLnBrk="0" fontAlgn="base" hangingPunct="0">
        <a:spcBef>
          <a:spcPct val="0"/>
        </a:spcBef>
        <a:spcAft>
          <a:spcPct val="0"/>
        </a:spcAft>
        <a:defRPr sz="3600" b="1">
          <a:solidFill>
            <a:srgbClr val="41535D"/>
          </a:solidFill>
          <a:latin typeface="Arial" charset="0"/>
          <a:cs typeface="Arial" charset="0"/>
        </a:defRPr>
      </a:lvl2pPr>
      <a:lvl3pPr algn="l" rtl="0" eaLnBrk="0" fontAlgn="base" hangingPunct="0">
        <a:spcBef>
          <a:spcPct val="0"/>
        </a:spcBef>
        <a:spcAft>
          <a:spcPct val="0"/>
        </a:spcAft>
        <a:defRPr sz="3600" b="1">
          <a:solidFill>
            <a:srgbClr val="41535D"/>
          </a:solidFill>
          <a:latin typeface="Arial" charset="0"/>
          <a:cs typeface="Arial" charset="0"/>
        </a:defRPr>
      </a:lvl3pPr>
      <a:lvl4pPr algn="l" rtl="0" eaLnBrk="0" fontAlgn="base" hangingPunct="0">
        <a:spcBef>
          <a:spcPct val="0"/>
        </a:spcBef>
        <a:spcAft>
          <a:spcPct val="0"/>
        </a:spcAft>
        <a:defRPr sz="3600" b="1">
          <a:solidFill>
            <a:srgbClr val="41535D"/>
          </a:solidFill>
          <a:latin typeface="Arial" charset="0"/>
          <a:cs typeface="Arial" charset="0"/>
        </a:defRPr>
      </a:lvl4pPr>
      <a:lvl5pPr algn="l" rtl="0" eaLnBrk="0" fontAlgn="base" hangingPunct="0">
        <a:spcBef>
          <a:spcPct val="0"/>
        </a:spcBef>
        <a:spcAft>
          <a:spcPct val="0"/>
        </a:spcAft>
        <a:defRPr sz="3600" b="1">
          <a:solidFill>
            <a:srgbClr val="41535D"/>
          </a:solidFill>
          <a:latin typeface="Arial" charset="0"/>
          <a:cs typeface="Arial" charset="0"/>
        </a:defRPr>
      </a:lvl5pPr>
      <a:lvl6pPr marL="457200" algn="l" rtl="0" fontAlgn="base">
        <a:spcBef>
          <a:spcPct val="0"/>
        </a:spcBef>
        <a:spcAft>
          <a:spcPct val="0"/>
        </a:spcAft>
        <a:defRPr sz="3200">
          <a:solidFill>
            <a:srgbClr val="45545F"/>
          </a:solidFill>
          <a:latin typeface="Arial Black" pitchFamily="34" charset="0"/>
          <a:cs typeface="Arial" charset="0"/>
        </a:defRPr>
      </a:lvl6pPr>
      <a:lvl7pPr marL="914400" algn="l" rtl="0" fontAlgn="base">
        <a:spcBef>
          <a:spcPct val="0"/>
        </a:spcBef>
        <a:spcAft>
          <a:spcPct val="0"/>
        </a:spcAft>
        <a:defRPr sz="3200">
          <a:solidFill>
            <a:srgbClr val="45545F"/>
          </a:solidFill>
          <a:latin typeface="Arial Black" pitchFamily="34" charset="0"/>
          <a:cs typeface="Arial" charset="0"/>
        </a:defRPr>
      </a:lvl7pPr>
      <a:lvl8pPr marL="1371600" algn="l" rtl="0" fontAlgn="base">
        <a:spcBef>
          <a:spcPct val="0"/>
        </a:spcBef>
        <a:spcAft>
          <a:spcPct val="0"/>
        </a:spcAft>
        <a:defRPr sz="3200">
          <a:solidFill>
            <a:srgbClr val="45545F"/>
          </a:solidFill>
          <a:latin typeface="Arial Black" pitchFamily="34" charset="0"/>
          <a:cs typeface="Arial" charset="0"/>
        </a:defRPr>
      </a:lvl8pPr>
      <a:lvl9pPr marL="1828800" algn="l" rtl="0" fontAlgn="base">
        <a:spcBef>
          <a:spcPct val="0"/>
        </a:spcBef>
        <a:spcAft>
          <a:spcPct val="0"/>
        </a:spcAft>
        <a:defRPr sz="3200">
          <a:solidFill>
            <a:srgbClr val="45545F"/>
          </a:solidFill>
          <a:latin typeface="Arial Black" pitchFamily="34"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41535D"/>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3E5BA88-5980-4AD0-8CC4-1FF7A1CE37E3}"/>
              </a:ext>
            </a:extLst>
          </p:cNvPr>
          <p:cNvGraphicFramePr>
            <a:graphicFrameLocks noChangeAspect="1"/>
          </p:cNvGraphicFramePr>
          <p:nvPr userDrawn="1">
            <p:custDataLst>
              <p:tags r:id="rId3"/>
            </p:custDataLst>
            <p:extLst>
              <p:ext uri="{D42A27DB-BD31-4B8C-83A1-F6EECF244321}">
                <p14:modId xmlns:p14="http://schemas.microsoft.com/office/powerpoint/2010/main" val="19614177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1" imgH="371" progId="TCLayout.ActiveDocument.1">
                  <p:embed/>
                </p:oleObj>
              </mc:Choice>
              <mc:Fallback>
                <p:oleObj name="think-cell Slide" r:id="rId4" imgW="371" imgH="371" progId="TCLayout.ActiveDocument.1">
                  <p:embed/>
                  <p:pic>
                    <p:nvPicPr>
                      <p:cNvPr id="2" name="Object 1" hidden="1">
                        <a:extLst>
                          <a:ext uri="{FF2B5EF4-FFF2-40B4-BE49-F238E27FC236}">
                            <a16:creationId xmlns:a16="http://schemas.microsoft.com/office/drawing/2014/main" id="{93E5BA88-5980-4AD0-8CC4-1FF7A1CE37E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Picture 4" descr="Shape, logo&#10;&#10;Description automatically generated">
            <a:extLst>
              <a:ext uri="{FF2B5EF4-FFF2-40B4-BE49-F238E27FC236}">
                <a16:creationId xmlns:a16="http://schemas.microsoft.com/office/drawing/2014/main" id="{395A58CD-4519-476D-9BE7-00587A28B9D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244790" y="2311550"/>
            <a:ext cx="339734" cy="339734"/>
          </a:xfrm>
          <a:prstGeom prst="rect">
            <a:avLst/>
          </a:prstGeom>
        </p:spPr>
      </p:pic>
    </p:spTree>
    <p:extLst>
      <p:ext uri="{BB962C8B-B14F-4D97-AF65-F5344CB8AC3E}">
        <p14:creationId xmlns:p14="http://schemas.microsoft.com/office/powerpoint/2010/main" val="1707553506"/>
      </p:ext>
    </p:extLst>
  </p:cSld>
  <p:clrMap bg1="lt1" tx1="dk1" bg2="lt2" tx2="dk2" accent1="accent1" accent2="accent2" accent3="accent3" accent4="accent4" accent5="accent5" accent6="accent6" hlink="hlink" folHlink="folHlink"/>
  <p:sldLayoutIdLst>
    <p:sldLayoutId id="2147483750" r:id="rId1"/>
  </p:sldLayoutIdLst>
  <p:hf hdr="0" ftr="0" dt="0"/>
  <p:txStyles>
    <p:titleStyle>
      <a:lvl1pPr algn="l" rtl="0" eaLnBrk="0" fontAlgn="base" hangingPunct="0">
        <a:spcBef>
          <a:spcPct val="0"/>
        </a:spcBef>
        <a:spcAft>
          <a:spcPct val="0"/>
        </a:spcAft>
        <a:defRPr lang="en-US" sz="3600" b="1" kern="1200" dirty="0">
          <a:solidFill>
            <a:srgbClr val="41535D"/>
          </a:solidFill>
          <a:latin typeface="Arial" pitchFamily="34" charset="0"/>
          <a:ea typeface="+mn-ea"/>
          <a:cs typeface="Arial" pitchFamily="34" charset="0"/>
        </a:defRPr>
      </a:lvl1pPr>
      <a:lvl2pPr algn="l" rtl="0" eaLnBrk="0" fontAlgn="base" hangingPunct="0">
        <a:spcBef>
          <a:spcPct val="0"/>
        </a:spcBef>
        <a:spcAft>
          <a:spcPct val="0"/>
        </a:spcAft>
        <a:defRPr sz="3600" b="1">
          <a:solidFill>
            <a:srgbClr val="41535D"/>
          </a:solidFill>
          <a:latin typeface="Arial" charset="0"/>
          <a:cs typeface="Arial" charset="0"/>
        </a:defRPr>
      </a:lvl2pPr>
      <a:lvl3pPr algn="l" rtl="0" eaLnBrk="0" fontAlgn="base" hangingPunct="0">
        <a:spcBef>
          <a:spcPct val="0"/>
        </a:spcBef>
        <a:spcAft>
          <a:spcPct val="0"/>
        </a:spcAft>
        <a:defRPr sz="3600" b="1">
          <a:solidFill>
            <a:srgbClr val="41535D"/>
          </a:solidFill>
          <a:latin typeface="Arial" charset="0"/>
          <a:cs typeface="Arial" charset="0"/>
        </a:defRPr>
      </a:lvl3pPr>
      <a:lvl4pPr algn="l" rtl="0" eaLnBrk="0" fontAlgn="base" hangingPunct="0">
        <a:spcBef>
          <a:spcPct val="0"/>
        </a:spcBef>
        <a:spcAft>
          <a:spcPct val="0"/>
        </a:spcAft>
        <a:defRPr sz="3600" b="1">
          <a:solidFill>
            <a:srgbClr val="41535D"/>
          </a:solidFill>
          <a:latin typeface="Arial" charset="0"/>
          <a:cs typeface="Arial" charset="0"/>
        </a:defRPr>
      </a:lvl4pPr>
      <a:lvl5pPr algn="l" rtl="0" eaLnBrk="0" fontAlgn="base" hangingPunct="0">
        <a:spcBef>
          <a:spcPct val="0"/>
        </a:spcBef>
        <a:spcAft>
          <a:spcPct val="0"/>
        </a:spcAft>
        <a:defRPr sz="3600" b="1">
          <a:solidFill>
            <a:srgbClr val="41535D"/>
          </a:solidFill>
          <a:latin typeface="Arial" charset="0"/>
          <a:cs typeface="Arial" charset="0"/>
        </a:defRPr>
      </a:lvl5pPr>
      <a:lvl6pPr marL="457200" algn="l" rtl="0" fontAlgn="base">
        <a:spcBef>
          <a:spcPct val="0"/>
        </a:spcBef>
        <a:spcAft>
          <a:spcPct val="0"/>
        </a:spcAft>
        <a:defRPr sz="3200">
          <a:solidFill>
            <a:srgbClr val="45545F"/>
          </a:solidFill>
          <a:latin typeface="Arial Black" pitchFamily="34" charset="0"/>
          <a:cs typeface="Arial" charset="0"/>
        </a:defRPr>
      </a:lvl6pPr>
      <a:lvl7pPr marL="914400" algn="l" rtl="0" fontAlgn="base">
        <a:spcBef>
          <a:spcPct val="0"/>
        </a:spcBef>
        <a:spcAft>
          <a:spcPct val="0"/>
        </a:spcAft>
        <a:defRPr sz="3200">
          <a:solidFill>
            <a:srgbClr val="45545F"/>
          </a:solidFill>
          <a:latin typeface="Arial Black" pitchFamily="34" charset="0"/>
          <a:cs typeface="Arial" charset="0"/>
        </a:defRPr>
      </a:lvl7pPr>
      <a:lvl8pPr marL="1371600" algn="l" rtl="0" fontAlgn="base">
        <a:spcBef>
          <a:spcPct val="0"/>
        </a:spcBef>
        <a:spcAft>
          <a:spcPct val="0"/>
        </a:spcAft>
        <a:defRPr sz="3200">
          <a:solidFill>
            <a:srgbClr val="45545F"/>
          </a:solidFill>
          <a:latin typeface="Arial Black" pitchFamily="34" charset="0"/>
          <a:cs typeface="Arial" charset="0"/>
        </a:defRPr>
      </a:lvl8pPr>
      <a:lvl9pPr marL="1828800" algn="l" rtl="0" fontAlgn="base">
        <a:spcBef>
          <a:spcPct val="0"/>
        </a:spcBef>
        <a:spcAft>
          <a:spcPct val="0"/>
        </a:spcAft>
        <a:defRPr sz="3200">
          <a:solidFill>
            <a:srgbClr val="45545F"/>
          </a:solidFill>
          <a:latin typeface="Arial Black" pitchFamily="34"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BEF1272-B479-49C1-A615-CDD09850CDA6}"/>
              </a:ext>
            </a:extLst>
          </p:cNvPr>
          <p:cNvGraphicFramePr>
            <a:graphicFrameLocks noChangeAspect="1"/>
          </p:cNvGraphicFramePr>
          <p:nvPr userDrawn="1">
            <p:custDataLst>
              <p:tags r:id="rId3"/>
            </p:custDataLst>
            <p:extLst>
              <p:ext uri="{D42A27DB-BD31-4B8C-83A1-F6EECF244321}">
                <p14:modId xmlns:p14="http://schemas.microsoft.com/office/powerpoint/2010/main" val="28385389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1" imgH="371" progId="TCLayout.ActiveDocument.1">
                  <p:embed/>
                </p:oleObj>
              </mc:Choice>
              <mc:Fallback>
                <p:oleObj name="think-cell Slide" r:id="rId4" imgW="371" imgH="371" progId="TCLayout.ActiveDocument.1">
                  <p:embed/>
                  <p:pic>
                    <p:nvPicPr>
                      <p:cNvPr id="2" name="Object 1" hidden="1">
                        <a:extLst>
                          <a:ext uri="{FF2B5EF4-FFF2-40B4-BE49-F238E27FC236}">
                            <a16:creationId xmlns:a16="http://schemas.microsoft.com/office/drawing/2014/main" id="{FBEF1272-B479-49C1-A615-CDD09850CDA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Picture 5" descr="Shape, logo&#10;&#10;Description automatically generated">
            <a:extLst>
              <a:ext uri="{FF2B5EF4-FFF2-40B4-BE49-F238E27FC236}">
                <a16:creationId xmlns:a16="http://schemas.microsoft.com/office/drawing/2014/main" id="{3D6BAF10-399E-43CF-9AA7-F23E658DF8B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586722" y="5195943"/>
            <a:ext cx="992252" cy="992252"/>
          </a:xfrm>
          <a:prstGeom prst="rect">
            <a:avLst/>
          </a:prstGeom>
        </p:spPr>
      </p:pic>
    </p:spTree>
  </p:cSld>
  <p:clrMap bg1="lt1" tx1="dk1" bg2="lt2" tx2="dk2" accent1="accent1" accent2="accent2" accent3="accent3" accent4="accent4" accent5="accent5" accent6="accent6" hlink="hlink" folHlink="folHlink"/>
  <p:sldLayoutIdLst>
    <p:sldLayoutId id="2147483706" r:id="rId1"/>
  </p:sldLayoutIdLst>
  <p:hf hdr="0" ftr="0" dt="0"/>
  <p:txStyles>
    <p:titleStyle>
      <a:lvl1pPr algn="l" rtl="0" eaLnBrk="0" fontAlgn="base" hangingPunct="0">
        <a:spcBef>
          <a:spcPct val="0"/>
        </a:spcBef>
        <a:spcAft>
          <a:spcPct val="0"/>
        </a:spcAft>
        <a:defRPr lang="en-US" sz="3200" b="1" kern="1200" dirty="0">
          <a:solidFill>
            <a:srgbClr val="41535D"/>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41535D"/>
          </a:solidFill>
          <a:latin typeface="Arial" charset="0"/>
          <a:cs typeface="Arial" charset="0"/>
        </a:defRPr>
      </a:lvl2pPr>
      <a:lvl3pPr algn="l" rtl="0" eaLnBrk="0" fontAlgn="base" hangingPunct="0">
        <a:spcBef>
          <a:spcPct val="0"/>
        </a:spcBef>
        <a:spcAft>
          <a:spcPct val="0"/>
        </a:spcAft>
        <a:defRPr sz="3200" b="1">
          <a:solidFill>
            <a:srgbClr val="41535D"/>
          </a:solidFill>
          <a:latin typeface="Arial" charset="0"/>
          <a:cs typeface="Arial" charset="0"/>
        </a:defRPr>
      </a:lvl3pPr>
      <a:lvl4pPr algn="l" rtl="0" eaLnBrk="0" fontAlgn="base" hangingPunct="0">
        <a:spcBef>
          <a:spcPct val="0"/>
        </a:spcBef>
        <a:spcAft>
          <a:spcPct val="0"/>
        </a:spcAft>
        <a:defRPr sz="3200" b="1">
          <a:solidFill>
            <a:srgbClr val="41535D"/>
          </a:solidFill>
          <a:latin typeface="Arial" charset="0"/>
          <a:cs typeface="Arial" charset="0"/>
        </a:defRPr>
      </a:lvl4pPr>
      <a:lvl5pPr algn="l" rtl="0" eaLnBrk="0" fontAlgn="base" hangingPunct="0">
        <a:spcBef>
          <a:spcPct val="0"/>
        </a:spcBef>
        <a:spcAft>
          <a:spcPct val="0"/>
        </a:spcAft>
        <a:defRPr sz="3200" b="1">
          <a:solidFill>
            <a:srgbClr val="41535D"/>
          </a:solidFill>
          <a:latin typeface="Arial" charset="0"/>
          <a:cs typeface="Arial" charset="0"/>
        </a:defRPr>
      </a:lvl5pPr>
      <a:lvl6pPr marL="457200" algn="l" rtl="0" fontAlgn="base">
        <a:spcBef>
          <a:spcPct val="0"/>
        </a:spcBef>
        <a:spcAft>
          <a:spcPct val="0"/>
        </a:spcAft>
        <a:defRPr sz="2800" b="1">
          <a:solidFill>
            <a:srgbClr val="FFC000"/>
          </a:solidFill>
          <a:latin typeface="Arial" charset="0"/>
          <a:cs typeface="Arial" charset="0"/>
        </a:defRPr>
      </a:lvl6pPr>
      <a:lvl7pPr marL="914400" algn="l" rtl="0" fontAlgn="base">
        <a:spcBef>
          <a:spcPct val="0"/>
        </a:spcBef>
        <a:spcAft>
          <a:spcPct val="0"/>
        </a:spcAft>
        <a:defRPr sz="2800" b="1">
          <a:solidFill>
            <a:srgbClr val="FFC000"/>
          </a:solidFill>
          <a:latin typeface="Arial" charset="0"/>
          <a:cs typeface="Arial" charset="0"/>
        </a:defRPr>
      </a:lvl7pPr>
      <a:lvl8pPr marL="1371600" algn="l" rtl="0" fontAlgn="base">
        <a:spcBef>
          <a:spcPct val="0"/>
        </a:spcBef>
        <a:spcAft>
          <a:spcPct val="0"/>
        </a:spcAft>
        <a:defRPr sz="2800" b="1">
          <a:solidFill>
            <a:srgbClr val="FFC000"/>
          </a:solidFill>
          <a:latin typeface="Arial" charset="0"/>
          <a:cs typeface="Arial" charset="0"/>
        </a:defRPr>
      </a:lvl8pPr>
      <a:lvl9pPr marL="1828800" algn="l" rtl="0" fontAlgn="base">
        <a:spcBef>
          <a:spcPct val="0"/>
        </a:spcBef>
        <a:spcAft>
          <a:spcPct val="0"/>
        </a:spcAft>
        <a:defRPr sz="2800" b="1">
          <a:solidFill>
            <a:srgbClr val="FFC000"/>
          </a:solidFill>
          <a:latin typeface="Arial" charset="0"/>
          <a:cs typeface="Arial" charset="0"/>
        </a:defRPr>
      </a:lvl9pPr>
    </p:titleStyle>
    <p:bodyStyle>
      <a:lvl1pPr marL="225425" indent="-225425" algn="l" rtl="0" eaLnBrk="0" fontAlgn="base" hangingPunct="0">
        <a:spcBef>
          <a:spcPts val="1000"/>
        </a:spcBef>
        <a:spcAft>
          <a:spcPct val="0"/>
        </a:spcAft>
        <a:buFont typeface="Arial" charset="0"/>
        <a:buChar char="•"/>
        <a:defRPr sz="2200" kern="1200">
          <a:solidFill>
            <a:schemeClr val="tx1"/>
          </a:solidFill>
          <a:latin typeface="+mn-lt"/>
          <a:ea typeface="+mn-ea"/>
          <a:cs typeface="+mn-cs"/>
        </a:defRPr>
      </a:lvl1pPr>
      <a:lvl2pPr marL="506413" indent="-285750" algn="l" rtl="0" eaLnBrk="0" fontAlgn="base" hangingPunct="0">
        <a:spcBef>
          <a:spcPct val="0"/>
        </a:spcBef>
        <a:spcAft>
          <a:spcPct val="0"/>
        </a:spcAft>
        <a:buFont typeface="Arial" charset="0"/>
        <a:buChar char="–"/>
        <a:defRPr sz="2000" kern="1200">
          <a:solidFill>
            <a:schemeClr val="tx1"/>
          </a:solidFill>
          <a:latin typeface="+mn-lt"/>
          <a:ea typeface="+mn-ea"/>
          <a:cs typeface="+mn-cs"/>
        </a:defRPr>
      </a:lvl2pPr>
      <a:lvl3pPr marL="692150" indent="-228600" algn="l" rtl="0" eaLnBrk="0" fontAlgn="base" hangingPunct="0">
        <a:spcBef>
          <a:spcPts val="400"/>
        </a:spcBef>
        <a:spcAft>
          <a:spcPct val="0"/>
        </a:spcAft>
        <a:buFont typeface="Arial" charset="0"/>
        <a:buChar char="•"/>
        <a:defRPr sz="2000" kern="1200">
          <a:solidFill>
            <a:schemeClr val="tx1"/>
          </a:solidFill>
          <a:latin typeface="+mn-lt"/>
          <a:ea typeface="+mn-ea"/>
          <a:cs typeface="+mn-cs"/>
        </a:defRPr>
      </a:lvl3pPr>
      <a:lvl4pPr marL="911225" indent="-228600" algn="l" rtl="0" eaLnBrk="0" fontAlgn="base" hangingPunct="0">
        <a:spcBef>
          <a:spcPts val="400"/>
        </a:spcBef>
        <a:spcAft>
          <a:spcPct val="0"/>
        </a:spcAft>
        <a:buFont typeface="Arial" charset="0"/>
        <a:buChar char="–"/>
        <a:defRPr sz="2000" kern="1200">
          <a:solidFill>
            <a:schemeClr val="tx1"/>
          </a:solidFill>
          <a:latin typeface="+mn-lt"/>
          <a:ea typeface="+mn-ea"/>
          <a:cs typeface="+mn-cs"/>
        </a:defRPr>
      </a:lvl4pPr>
      <a:lvl5pPr marL="1143000" indent="-228600" algn="l" rtl="0" eaLnBrk="0" fontAlgn="base" hangingPunct="0">
        <a:spcBef>
          <a:spcPts val="4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1.xml"/><Relationship Id="rId1" Type="http://schemas.openxmlformats.org/officeDocument/2006/relationships/tags" Target="../tags/tag8.xml"/><Relationship Id="rId6" Type="http://schemas.openxmlformats.org/officeDocument/2006/relationships/image" Target="../media/image6.jpeg"/><Relationship Id="rId5" Type="http://schemas.openxmlformats.org/officeDocument/2006/relationships/image" Target="../media/image1.emf"/><Relationship Id="rId4" Type="http://schemas.openxmlformats.org/officeDocument/2006/relationships/oleObject" Target="../embeddings/oleObject7.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1.emf"/><Relationship Id="rId4" Type="http://schemas.openxmlformats.org/officeDocument/2006/relationships/oleObject" Target="../embeddings/oleObject8.bin"/></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85B0169-68B1-53C3-D123-36C50922A4C1}"/>
              </a:ext>
            </a:extLst>
          </p:cNvPr>
          <p:cNvGraphicFramePr>
            <a:graphicFrameLocks noChangeAspect="1"/>
          </p:cNvGraphicFramePr>
          <p:nvPr>
            <p:custDataLst>
              <p:tags r:id="rId1"/>
            </p:custDataLst>
            <p:extLst>
              <p:ext uri="{D42A27DB-BD31-4B8C-83A1-F6EECF244321}">
                <p14:modId xmlns:p14="http://schemas.microsoft.com/office/powerpoint/2010/main" val="3630039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1" imgH="371" progId="TCLayout.ActiveDocument.1">
                  <p:embed/>
                </p:oleObj>
              </mc:Choice>
              <mc:Fallback>
                <p:oleObj name="think-cell Slide" r:id="rId4" imgW="371" imgH="371" progId="TCLayout.ActiveDocument.1">
                  <p:embed/>
                  <p:pic>
                    <p:nvPicPr>
                      <p:cNvPr id="6" name="Object 5" hidden="1">
                        <a:extLst>
                          <a:ext uri="{FF2B5EF4-FFF2-40B4-BE49-F238E27FC236}">
                            <a16:creationId xmlns:a16="http://schemas.microsoft.com/office/drawing/2014/main" id="{C85B0169-68B1-53C3-D123-36C50922A4C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ubtitle 2">
            <a:extLst>
              <a:ext uri="{FF2B5EF4-FFF2-40B4-BE49-F238E27FC236}">
                <a16:creationId xmlns:a16="http://schemas.microsoft.com/office/drawing/2014/main" id="{CD79DFA4-B3C9-4B8F-981E-FE8BF0308210}"/>
              </a:ext>
            </a:extLst>
          </p:cNvPr>
          <p:cNvSpPr>
            <a:spLocks noGrp="1"/>
          </p:cNvSpPr>
          <p:nvPr>
            <p:ph type="subTitle" idx="1"/>
          </p:nvPr>
        </p:nvSpPr>
        <p:spPr>
          <a:xfrm>
            <a:off x="1467729" y="3468172"/>
            <a:ext cx="5029324" cy="941586"/>
          </a:xfrm>
        </p:spPr>
        <p:txBody>
          <a:bodyPr/>
          <a:lstStyle/>
          <a:p>
            <a:r>
              <a:rPr lang="en-CA" dirty="0"/>
              <a:t>Mark Gobien</a:t>
            </a:r>
          </a:p>
          <a:p>
            <a:r>
              <a:rPr lang="en-CA" dirty="0"/>
              <a:t>Manager, Safety Assessment Integration</a:t>
            </a:r>
          </a:p>
          <a:p>
            <a:endParaRPr lang="en-CA" dirty="0"/>
          </a:p>
          <a:p>
            <a:r>
              <a:rPr lang="en-CA" dirty="0"/>
              <a:t>South Bruce Nuclear Exploration Forum</a:t>
            </a:r>
          </a:p>
          <a:p>
            <a:r>
              <a:rPr lang="en-CA" dirty="0"/>
              <a:t>May 15</a:t>
            </a:r>
            <a:r>
              <a:rPr lang="en-CA" baseline="30000" dirty="0"/>
              <a:t>th</a:t>
            </a:r>
            <a:r>
              <a:rPr lang="en-CA" dirty="0"/>
              <a:t>, 2024</a:t>
            </a:r>
          </a:p>
        </p:txBody>
      </p:sp>
      <p:sp>
        <p:nvSpPr>
          <p:cNvPr id="4" name="Title 3">
            <a:extLst>
              <a:ext uri="{FF2B5EF4-FFF2-40B4-BE49-F238E27FC236}">
                <a16:creationId xmlns:a16="http://schemas.microsoft.com/office/drawing/2014/main" id="{03BAC550-4F08-4BA4-8803-A09CF541A8B1}"/>
              </a:ext>
            </a:extLst>
          </p:cNvPr>
          <p:cNvSpPr>
            <a:spLocks noGrp="1"/>
          </p:cNvSpPr>
          <p:nvPr>
            <p:ph type="title"/>
          </p:nvPr>
        </p:nvSpPr>
        <p:spPr>
          <a:xfrm>
            <a:off x="1426785" y="1346652"/>
            <a:ext cx="4531253" cy="2001241"/>
          </a:xfrm>
        </p:spPr>
        <p:txBody>
          <a:bodyPr vert="horz"/>
          <a:lstStyle/>
          <a:p>
            <a:r>
              <a:rPr lang="en-US" dirty="0"/>
              <a:t>Safety Put Simply</a:t>
            </a:r>
            <a:br>
              <a:rPr lang="en-US" dirty="0"/>
            </a:br>
            <a:endParaRPr lang="en-CA" dirty="0">
              <a:solidFill>
                <a:srgbClr val="FFFF00"/>
              </a:solidFill>
            </a:endParaRPr>
          </a:p>
        </p:txBody>
      </p:sp>
      <p:pic>
        <p:nvPicPr>
          <p:cNvPr id="2" name="Picture Placeholder 15">
            <a:extLst>
              <a:ext uri="{FF2B5EF4-FFF2-40B4-BE49-F238E27FC236}">
                <a16:creationId xmlns:a16="http://schemas.microsoft.com/office/drawing/2014/main" id="{EAE63A16-04BE-CF0E-1F41-13C5ED1BB6FC}"/>
              </a:ext>
            </a:extLst>
          </p:cNvPr>
          <p:cNvPicPr>
            <a:picLocks noChangeAspect="1"/>
          </p:cNvPicPr>
          <p:nvPr/>
        </p:nvPicPr>
        <p:blipFill rotWithShape="1">
          <a:blip r:embed="rId6">
            <a:extLst>
              <a:ext uri="{28A0092B-C50C-407E-A947-70E740481C1C}">
                <a14:useLocalDpi xmlns:a14="http://schemas.microsoft.com/office/drawing/2010/main" val="0"/>
              </a:ext>
            </a:extLst>
          </a:blip>
          <a:srcRect l="8571" r="27287" b="15095"/>
          <a:stretch/>
        </p:blipFill>
        <p:spPr>
          <a:xfrm>
            <a:off x="4735773" y="-26943"/>
            <a:ext cx="7497327" cy="6927908"/>
          </a:xfrm>
          <a:custGeom>
            <a:avLst/>
            <a:gdLst>
              <a:gd name="connsiteX0" fmla="*/ 0 w 6895186"/>
              <a:gd name="connsiteY0" fmla="*/ 0 h 6858000"/>
              <a:gd name="connsiteX1" fmla="*/ 6895186 w 6895186"/>
              <a:gd name="connsiteY1" fmla="*/ 0 h 6858000"/>
              <a:gd name="connsiteX2" fmla="*/ 6895186 w 6895186"/>
              <a:gd name="connsiteY2" fmla="*/ 6858000 h 6858000"/>
              <a:gd name="connsiteX3" fmla="*/ 0 w 6895186"/>
              <a:gd name="connsiteY3" fmla="*/ 6858000 h 6858000"/>
              <a:gd name="connsiteX4" fmla="*/ 0 w 6895186"/>
              <a:gd name="connsiteY4" fmla="*/ 0 h 6858000"/>
              <a:gd name="connsiteX0" fmla="*/ 0 w 6895186"/>
              <a:gd name="connsiteY0" fmla="*/ 0 h 6858000"/>
              <a:gd name="connsiteX1" fmla="*/ 6895186 w 6895186"/>
              <a:gd name="connsiteY1" fmla="*/ 0 h 6858000"/>
              <a:gd name="connsiteX2" fmla="*/ 6895186 w 6895186"/>
              <a:gd name="connsiteY2" fmla="*/ 6858000 h 6858000"/>
              <a:gd name="connsiteX3" fmla="*/ 3434195 w 6895186"/>
              <a:gd name="connsiteY3" fmla="*/ 6852805 h 6858000"/>
              <a:gd name="connsiteX4" fmla="*/ 0 w 6895186"/>
              <a:gd name="connsiteY4" fmla="*/ 0 h 6858000"/>
              <a:gd name="connsiteX0" fmla="*/ 0 w 7999157"/>
              <a:gd name="connsiteY0" fmla="*/ 0 h 6858000"/>
              <a:gd name="connsiteX1" fmla="*/ 7999157 w 7999157"/>
              <a:gd name="connsiteY1" fmla="*/ 0 h 6858000"/>
              <a:gd name="connsiteX2" fmla="*/ 6895186 w 7999157"/>
              <a:gd name="connsiteY2" fmla="*/ 6858000 h 6858000"/>
              <a:gd name="connsiteX3" fmla="*/ 3434195 w 7999157"/>
              <a:gd name="connsiteY3" fmla="*/ 6852805 h 6858000"/>
              <a:gd name="connsiteX4" fmla="*/ 0 w 7999157"/>
              <a:gd name="connsiteY4" fmla="*/ 0 h 6858000"/>
              <a:gd name="connsiteX0" fmla="*/ 0 w 8010308"/>
              <a:gd name="connsiteY0" fmla="*/ 0 h 6852805"/>
              <a:gd name="connsiteX1" fmla="*/ 7999157 w 8010308"/>
              <a:gd name="connsiteY1" fmla="*/ 0 h 6852805"/>
              <a:gd name="connsiteX2" fmla="*/ 8010308 w 8010308"/>
              <a:gd name="connsiteY2" fmla="*/ 6846848 h 6852805"/>
              <a:gd name="connsiteX3" fmla="*/ 3434195 w 8010308"/>
              <a:gd name="connsiteY3" fmla="*/ 6852805 h 6852805"/>
              <a:gd name="connsiteX4" fmla="*/ 0 w 8010308"/>
              <a:gd name="connsiteY4" fmla="*/ 0 h 6852805"/>
              <a:gd name="connsiteX0" fmla="*/ 0 w 7999157"/>
              <a:gd name="connsiteY0" fmla="*/ 0 h 6863176"/>
              <a:gd name="connsiteX1" fmla="*/ 7999157 w 7999157"/>
              <a:gd name="connsiteY1" fmla="*/ 0 h 6863176"/>
              <a:gd name="connsiteX2" fmla="*/ 7997245 w 7999157"/>
              <a:gd name="connsiteY2" fmla="*/ 6863176 h 6863176"/>
              <a:gd name="connsiteX3" fmla="*/ 3434195 w 7999157"/>
              <a:gd name="connsiteY3" fmla="*/ 6852805 h 6863176"/>
              <a:gd name="connsiteX4" fmla="*/ 0 w 7999157"/>
              <a:gd name="connsiteY4" fmla="*/ 0 h 6863176"/>
              <a:gd name="connsiteX0" fmla="*/ 0 w 7999157"/>
              <a:gd name="connsiteY0" fmla="*/ 9797 h 6872973"/>
              <a:gd name="connsiteX1" fmla="*/ 7999157 w 7999157"/>
              <a:gd name="connsiteY1" fmla="*/ 0 h 6872973"/>
              <a:gd name="connsiteX2" fmla="*/ 7997245 w 7999157"/>
              <a:gd name="connsiteY2" fmla="*/ 6872973 h 6872973"/>
              <a:gd name="connsiteX3" fmla="*/ 3434195 w 7999157"/>
              <a:gd name="connsiteY3" fmla="*/ 6862602 h 6872973"/>
              <a:gd name="connsiteX4" fmla="*/ 0 w 7999157"/>
              <a:gd name="connsiteY4" fmla="*/ 9797 h 6872973"/>
              <a:gd name="connsiteX0" fmla="*/ 0 w 7997293"/>
              <a:gd name="connsiteY0" fmla="*/ 0 h 6863176"/>
              <a:gd name="connsiteX1" fmla="*/ 7992626 w 7997293"/>
              <a:gd name="connsiteY1" fmla="*/ 127363 h 6863176"/>
              <a:gd name="connsiteX2" fmla="*/ 7997245 w 7997293"/>
              <a:gd name="connsiteY2" fmla="*/ 6863176 h 6863176"/>
              <a:gd name="connsiteX3" fmla="*/ 3434195 w 7997293"/>
              <a:gd name="connsiteY3" fmla="*/ 6852805 h 6863176"/>
              <a:gd name="connsiteX4" fmla="*/ 0 w 7997293"/>
              <a:gd name="connsiteY4" fmla="*/ 0 h 6863176"/>
              <a:gd name="connsiteX0" fmla="*/ 0 w 8002423"/>
              <a:gd name="connsiteY0" fmla="*/ 13063 h 6876239"/>
              <a:gd name="connsiteX1" fmla="*/ 8002423 w 8002423"/>
              <a:gd name="connsiteY1" fmla="*/ 0 h 6876239"/>
              <a:gd name="connsiteX2" fmla="*/ 7997245 w 8002423"/>
              <a:gd name="connsiteY2" fmla="*/ 6876239 h 6876239"/>
              <a:gd name="connsiteX3" fmla="*/ 3434195 w 8002423"/>
              <a:gd name="connsiteY3" fmla="*/ 6865868 h 6876239"/>
              <a:gd name="connsiteX4" fmla="*/ 0 w 8002423"/>
              <a:gd name="connsiteY4" fmla="*/ 13063 h 6876239"/>
              <a:gd name="connsiteX0" fmla="*/ 0 w 8005689"/>
              <a:gd name="connsiteY0" fmla="*/ 6531 h 6876239"/>
              <a:gd name="connsiteX1" fmla="*/ 8005689 w 8005689"/>
              <a:gd name="connsiteY1" fmla="*/ 0 h 6876239"/>
              <a:gd name="connsiteX2" fmla="*/ 8000511 w 8005689"/>
              <a:gd name="connsiteY2" fmla="*/ 6876239 h 6876239"/>
              <a:gd name="connsiteX3" fmla="*/ 3437461 w 8005689"/>
              <a:gd name="connsiteY3" fmla="*/ 6865868 h 6876239"/>
              <a:gd name="connsiteX4" fmla="*/ 0 w 8005689"/>
              <a:gd name="connsiteY4" fmla="*/ 6531 h 6876239"/>
              <a:gd name="connsiteX0" fmla="*/ 0 w 8011404"/>
              <a:gd name="connsiteY0" fmla="*/ 0 h 6883996"/>
              <a:gd name="connsiteX1" fmla="*/ 8011404 w 8011404"/>
              <a:gd name="connsiteY1" fmla="*/ 7757 h 6883996"/>
              <a:gd name="connsiteX2" fmla="*/ 8006226 w 8011404"/>
              <a:gd name="connsiteY2" fmla="*/ 6883996 h 6883996"/>
              <a:gd name="connsiteX3" fmla="*/ 3443176 w 8011404"/>
              <a:gd name="connsiteY3" fmla="*/ 6873625 h 6883996"/>
              <a:gd name="connsiteX4" fmla="*/ 0 w 8011404"/>
              <a:gd name="connsiteY4" fmla="*/ 0 h 6883996"/>
              <a:gd name="connsiteX0" fmla="*/ 0 w 8017119"/>
              <a:gd name="connsiteY0" fmla="*/ 0 h 6895426"/>
              <a:gd name="connsiteX1" fmla="*/ 8017119 w 8017119"/>
              <a:gd name="connsiteY1" fmla="*/ 19187 h 6895426"/>
              <a:gd name="connsiteX2" fmla="*/ 8011941 w 8017119"/>
              <a:gd name="connsiteY2" fmla="*/ 6895426 h 6895426"/>
              <a:gd name="connsiteX3" fmla="*/ 3448891 w 8017119"/>
              <a:gd name="connsiteY3" fmla="*/ 6885055 h 6895426"/>
              <a:gd name="connsiteX4" fmla="*/ 0 w 8017119"/>
              <a:gd name="connsiteY4" fmla="*/ 0 h 6895426"/>
              <a:gd name="connsiteX0" fmla="*/ 0 w 8017119"/>
              <a:gd name="connsiteY0" fmla="*/ 0 h 6895426"/>
              <a:gd name="connsiteX1" fmla="*/ 8017119 w 8017119"/>
              <a:gd name="connsiteY1" fmla="*/ 10614 h 6895426"/>
              <a:gd name="connsiteX2" fmla="*/ 8011941 w 8017119"/>
              <a:gd name="connsiteY2" fmla="*/ 6895426 h 6895426"/>
              <a:gd name="connsiteX3" fmla="*/ 3448891 w 8017119"/>
              <a:gd name="connsiteY3" fmla="*/ 6885055 h 6895426"/>
              <a:gd name="connsiteX4" fmla="*/ 0 w 8017119"/>
              <a:gd name="connsiteY4" fmla="*/ 0 h 6895426"/>
              <a:gd name="connsiteX0" fmla="*/ 0 w 8017119"/>
              <a:gd name="connsiteY0" fmla="*/ 0 h 6895426"/>
              <a:gd name="connsiteX1" fmla="*/ 8017119 w 8017119"/>
              <a:gd name="connsiteY1" fmla="*/ 2041 h 6895426"/>
              <a:gd name="connsiteX2" fmla="*/ 8011941 w 8017119"/>
              <a:gd name="connsiteY2" fmla="*/ 6895426 h 6895426"/>
              <a:gd name="connsiteX3" fmla="*/ 3448891 w 8017119"/>
              <a:gd name="connsiteY3" fmla="*/ 6885055 h 6895426"/>
              <a:gd name="connsiteX4" fmla="*/ 0 w 8017119"/>
              <a:gd name="connsiteY4" fmla="*/ 0 h 6895426"/>
              <a:gd name="connsiteX0" fmla="*/ 0 w 8017794"/>
              <a:gd name="connsiteY0" fmla="*/ 0 h 6898284"/>
              <a:gd name="connsiteX1" fmla="*/ 8017119 w 8017794"/>
              <a:gd name="connsiteY1" fmla="*/ 2041 h 6898284"/>
              <a:gd name="connsiteX2" fmla="*/ 8017656 w 8017794"/>
              <a:gd name="connsiteY2" fmla="*/ 6898284 h 6898284"/>
              <a:gd name="connsiteX3" fmla="*/ 3448891 w 8017794"/>
              <a:gd name="connsiteY3" fmla="*/ 6885055 h 6898284"/>
              <a:gd name="connsiteX4" fmla="*/ 0 w 8017794"/>
              <a:gd name="connsiteY4" fmla="*/ 0 h 6898284"/>
              <a:gd name="connsiteX0" fmla="*/ 0 w 8017794"/>
              <a:gd name="connsiteY0" fmla="*/ 0 h 6903999"/>
              <a:gd name="connsiteX1" fmla="*/ 8017119 w 8017794"/>
              <a:gd name="connsiteY1" fmla="*/ 2041 h 6903999"/>
              <a:gd name="connsiteX2" fmla="*/ 8017656 w 8017794"/>
              <a:gd name="connsiteY2" fmla="*/ 6903999 h 6903999"/>
              <a:gd name="connsiteX3" fmla="*/ 3448891 w 8017794"/>
              <a:gd name="connsiteY3" fmla="*/ 6885055 h 6903999"/>
              <a:gd name="connsiteX4" fmla="*/ 0 w 8017794"/>
              <a:gd name="connsiteY4" fmla="*/ 0 h 6903999"/>
              <a:gd name="connsiteX0" fmla="*/ 0 w 8017794"/>
              <a:gd name="connsiteY0" fmla="*/ 0 h 6903999"/>
              <a:gd name="connsiteX1" fmla="*/ 8017119 w 8017794"/>
              <a:gd name="connsiteY1" fmla="*/ 2041 h 6903999"/>
              <a:gd name="connsiteX2" fmla="*/ 8017656 w 8017794"/>
              <a:gd name="connsiteY2" fmla="*/ 6903999 h 6903999"/>
              <a:gd name="connsiteX3" fmla="*/ 3454606 w 8017794"/>
              <a:gd name="connsiteY3" fmla="*/ 6899342 h 6903999"/>
              <a:gd name="connsiteX4" fmla="*/ 0 w 8017794"/>
              <a:gd name="connsiteY4" fmla="*/ 0 h 6903999"/>
              <a:gd name="connsiteX0" fmla="*/ 0 w 8017794"/>
              <a:gd name="connsiteY0" fmla="*/ 0 h 6907915"/>
              <a:gd name="connsiteX1" fmla="*/ 8017119 w 8017794"/>
              <a:gd name="connsiteY1" fmla="*/ 2041 h 6907915"/>
              <a:gd name="connsiteX2" fmla="*/ 8017656 w 8017794"/>
              <a:gd name="connsiteY2" fmla="*/ 6903999 h 6907915"/>
              <a:gd name="connsiteX3" fmla="*/ 3460321 w 8017794"/>
              <a:gd name="connsiteY3" fmla="*/ 6907915 h 6907915"/>
              <a:gd name="connsiteX4" fmla="*/ 0 w 8017794"/>
              <a:gd name="connsiteY4" fmla="*/ 0 h 6907915"/>
              <a:gd name="connsiteX0" fmla="*/ 0 w 8017794"/>
              <a:gd name="connsiteY0" fmla="*/ 0 h 6918932"/>
              <a:gd name="connsiteX1" fmla="*/ 8017119 w 8017794"/>
              <a:gd name="connsiteY1" fmla="*/ 2041 h 6918932"/>
              <a:gd name="connsiteX2" fmla="*/ 8017656 w 8017794"/>
              <a:gd name="connsiteY2" fmla="*/ 6903999 h 6918932"/>
              <a:gd name="connsiteX3" fmla="*/ 3823877 w 8017794"/>
              <a:gd name="connsiteY3" fmla="*/ 6918932 h 6918932"/>
              <a:gd name="connsiteX4" fmla="*/ 0 w 8017794"/>
              <a:gd name="connsiteY4" fmla="*/ 0 h 6918932"/>
              <a:gd name="connsiteX0" fmla="*/ 0 w 7555086"/>
              <a:gd name="connsiteY0" fmla="*/ 0 h 6929949"/>
              <a:gd name="connsiteX1" fmla="*/ 7554411 w 7555086"/>
              <a:gd name="connsiteY1" fmla="*/ 13058 h 6929949"/>
              <a:gd name="connsiteX2" fmla="*/ 7554948 w 7555086"/>
              <a:gd name="connsiteY2" fmla="*/ 6915016 h 6929949"/>
              <a:gd name="connsiteX3" fmla="*/ 3361169 w 7555086"/>
              <a:gd name="connsiteY3" fmla="*/ 6929949 h 6929949"/>
              <a:gd name="connsiteX4" fmla="*/ 0 w 7555086"/>
              <a:gd name="connsiteY4" fmla="*/ 0 h 6929949"/>
              <a:gd name="connsiteX0" fmla="*/ 0 w 7742372"/>
              <a:gd name="connsiteY0" fmla="*/ 0 h 6929949"/>
              <a:gd name="connsiteX1" fmla="*/ 7741697 w 7742372"/>
              <a:gd name="connsiteY1" fmla="*/ 13058 h 6929949"/>
              <a:gd name="connsiteX2" fmla="*/ 7742234 w 7742372"/>
              <a:gd name="connsiteY2" fmla="*/ 6915016 h 6929949"/>
              <a:gd name="connsiteX3" fmla="*/ 3548455 w 7742372"/>
              <a:gd name="connsiteY3" fmla="*/ 6929949 h 6929949"/>
              <a:gd name="connsiteX4" fmla="*/ 0 w 7742372"/>
              <a:gd name="connsiteY4" fmla="*/ 0 h 6929949"/>
              <a:gd name="connsiteX0" fmla="*/ 0 w 7742372"/>
              <a:gd name="connsiteY0" fmla="*/ 0 h 6929949"/>
              <a:gd name="connsiteX1" fmla="*/ 7741697 w 7742372"/>
              <a:gd name="connsiteY1" fmla="*/ 13058 h 6929949"/>
              <a:gd name="connsiteX2" fmla="*/ 7742234 w 7742372"/>
              <a:gd name="connsiteY2" fmla="*/ 6915016 h 6929949"/>
              <a:gd name="connsiteX3" fmla="*/ 3328118 w 7742372"/>
              <a:gd name="connsiteY3" fmla="*/ 6929949 h 6929949"/>
              <a:gd name="connsiteX4" fmla="*/ 0 w 7742372"/>
              <a:gd name="connsiteY4" fmla="*/ 0 h 6929949"/>
              <a:gd name="connsiteX0" fmla="*/ 0 w 7786439"/>
              <a:gd name="connsiteY0" fmla="*/ 8976 h 6916891"/>
              <a:gd name="connsiteX1" fmla="*/ 7785764 w 7786439"/>
              <a:gd name="connsiteY1" fmla="*/ 0 h 6916891"/>
              <a:gd name="connsiteX2" fmla="*/ 7786301 w 7786439"/>
              <a:gd name="connsiteY2" fmla="*/ 6901958 h 6916891"/>
              <a:gd name="connsiteX3" fmla="*/ 3372185 w 7786439"/>
              <a:gd name="connsiteY3" fmla="*/ 6916891 h 6916891"/>
              <a:gd name="connsiteX4" fmla="*/ 0 w 7786439"/>
              <a:gd name="connsiteY4" fmla="*/ 8976 h 6916891"/>
              <a:gd name="connsiteX0" fmla="*/ 0 w 7819490"/>
              <a:gd name="connsiteY0" fmla="*/ 19993 h 6916891"/>
              <a:gd name="connsiteX1" fmla="*/ 7818815 w 7819490"/>
              <a:gd name="connsiteY1" fmla="*/ 0 h 6916891"/>
              <a:gd name="connsiteX2" fmla="*/ 7819352 w 7819490"/>
              <a:gd name="connsiteY2" fmla="*/ 6901958 h 6916891"/>
              <a:gd name="connsiteX3" fmla="*/ 3405236 w 7819490"/>
              <a:gd name="connsiteY3" fmla="*/ 6916891 h 6916891"/>
              <a:gd name="connsiteX4" fmla="*/ 0 w 7819490"/>
              <a:gd name="connsiteY4" fmla="*/ 19993 h 6916891"/>
              <a:gd name="connsiteX0" fmla="*/ 0 w 7852541"/>
              <a:gd name="connsiteY0" fmla="*/ 8976 h 6916891"/>
              <a:gd name="connsiteX1" fmla="*/ 7851866 w 7852541"/>
              <a:gd name="connsiteY1" fmla="*/ 0 h 6916891"/>
              <a:gd name="connsiteX2" fmla="*/ 7852403 w 7852541"/>
              <a:gd name="connsiteY2" fmla="*/ 6901958 h 6916891"/>
              <a:gd name="connsiteX3" fmla="*/ 3438287 w 7852541"/>
              <a:gd name="connsiteY3" fmla="*/ 6916891 h 6916891"/>
              <a:gd name="connsiteX4" fmla="*/ 0 w 7852541"/>
              <a:gd name="connsiteY4" fmla="*/ 8976 h 6916891"/>
              <a:gd name="connsiteX0" fmla="*/ 0 w 7852541"/>
              <a:gd name="connsiteY0" fmla="*/ 8976 h 6927908"/>
              <a:gd name="connsiteX1" fmla="*/ 7851866 w 7852541"/>
              <a:gd name="connsiteY1" fmla="*/ 0 h 6927908"/>
              <a:gd name="connsiteX2" fmla="*/ 7852403 w 7852541"/>
              <a:gd name="connsiteY2" fmla="*/ 6901958 h 6927908"/>
              <a:gd name="connsiteX3" fmla="*/ 3471338 w 7852541"/>
              <a:gd name="connsiteY3" fmla="*/ 6927908 h 6927908"/>
              <a:gd name="connsiteX4" fmla="*/ 0 w 7852541"/>
              <a:gd name="connsiteY4" fmla="*/ 8976 h 6927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2541" h="6927908">
                <a:moveTo>
                  <a:pt x="0" y="8976"/>
                </a:moveTo>
                <a:lnTo>
                  <a:pt x="7851866" y="0"/>
                </a:lnTo>
                <a:cubicBezTo>
                  <a:pt x="7851229" y="2287725"/>
                  <a:pt x="7853040" y="4614233"/>
                  <a:pt x="7852403" y="6901958"/>
                </a:cubicBezTo>
                <a:lnTo>
                  <a:pt x="3471338" y="6927908"/>
                </a:lnTo>
                <a:lnTo>
                  <a:pt x="0" y="8976"/>
                </a:lnTo>
                <a:close/>
              </a:path>
            </a:pathLst>
          </a:custGeom>
        </p:spPr>
      </p:pic>
    </p:spTree>
    <p:extLst>
      <p:ext uri="{BB962C8B-B14F-4D97-AF65-F5344CB8AC3E}">
        <p14:creationId xmlns:p14="http://schemas.microsoft.com/office/powerpoint/2010/main" val="2176668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DA8E2C-87DD-4B01-9A1F-7D4B84D21F43}"/>
              </a:ext>
            </a:extLst>
          </p:cNvPr>
          <p:cNvSpPr>
            <a:spLocks noGrp="1"/>
          </p:cNvSpPr>
          <p:nvPr>
            <p:ph type="title"/>
          </p:nvPr>
        </p:nvSpPr>
        <p:spPr>
          <a:xfrm>
            <a:off x="1184066" y="1109026"/>
            <a:ext cx="7354673" cy="1182353"/>
          </a:xfrm>
        </p:spPr>
        <p:txBody>
          <a:bodyPr/>
          <a:lstStyle/>
          <a:p>
            <a:r>
              <a:rPr lang="en-US" sz="5400" dirty="0"/>
              <a:t>Thank you.</a:t>
            </a:r>
            <a:endParaRPr lang="en-CA" sz="5400" dirty="0"/>
          </a:p>
        </p:txBody>
      </p:sp>
    </p:spTree>
    <p:extLst>
      <p:ext uri="{BB962C8B-B14F-4D97-AF65-F5344CB8AC3E}">
        <p14:creationId xmlns:p14="http://schemas.microsoft.com/office/powerpoint/2010/main" val="2419171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256D89FE-6904-71E2-59F3-3E674B94D4B8}"/>
              </a:ext>
            </a:extLst>
          </p:cNvPr>
          <p:cNvGraphicFramePr>
            <a:graphicFrameLocks noChangeAspect="1"/>
          </p:cNvGraphicFramePr>
          <p:nvPr>
            <p:custDataLst>
              <p:tags r:id="rId1"/>
            </p:custDataLst>
            <p:extLst>
              <p:ext uri="{D42A27DB-BD31-4B8C-83A1-F6EECF244321}">
                <p14:modId xmlns:p14="http://schemas.microsoft.com/office/powerpoint/2010/main" val="20989498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1" imgH="371" progId="TCLayout.ActiveDocument.1">
                  <p:embed/>
                </p:oleObj>
              </mc:Choice>
              <mc:Fallback>
                <p:oleObj name="think-cell Slide" r:id="rId4" imgW="371" imgH="371" progId="TCLayout.ActiveDocument.1">
                  <p:embed/>
                  <p:pic>
                    <p:nvPicPr>
                      <p:cNvPr id="8" name="Object 7" hidden="1">
                        <a:extLst>
                          <a:ext uri="{FF2B5EF4-FFF2-40B4-BE49-F238E27FC236}">
                            <a16:creationId xmlns:a16="http://schemas.microsoft.com/office/drawing/2014/main" id="{256D89FE-6904-71E2-59F3-3E674B94D4B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EA044DAC-C7F1-4F13-97AA-A1E805C71F0A}"/>
              </a:ext>
            </a:extLst>
          </p:cNvPr>
          <p:cNvSpPr>
            <a:spLocks noGrp="1"/>
          </p:cNvSpPr>
          <p:nvPr>
            <p:ph type="title"/>
          </p:nvPr>
        </p:nvSpPr>
        <p:spPr>
          <a:xfrm>
            <a:off x="720000" y="360000"/>
            <a:ext cx="9131927" cy="562746"/>
          </a:xfrm>
          <a:prstGeom prst="rect">
            <a:avLst/>
          </a:prstGeom>
        </p:spPr>
        <p:txBody>
          <a:bodyPr vert="horz"/>
          <a:lstStyle/>
          <a:p>
            <a:r>
              <a:rPr lang="en-US" dirty="0">
                <a:solidFill>
                  <a:schemeClr val="tx1"/>
                </a:solidFill>
              </a:rPr>
              <a:t>Confidence in Safety at South Bruce site</a:t>
            </a:r>
            <a:endParaRPr lang="en-CA" dirty="0">
              <a:solidFill>
                <a:schemeClr val="tx1"/>
              </a:solidFill>
            </a:endParaRPr>
          </a:p>
        </p:txBody>
      </p:sp>
      <p:sp>
        <p:nvSpPr>
          <p:cNvPr id="10" name="Text Placeholder 8">
            <a:extLst>
              <a:ext uri="{FF2B5EF4-FFF2-40B4-BE49-F238E27FC236}">
                <a16:creationId xmlns:a16="http://schemas.microsoft.com/office/drawing/2014/main" id="{31287709-6E68-4A71-BD45-A6DF393535FC}"/>
              </a:ext>
            </a:extLst>
          </p:cNvPr>
          <p:cNvSpPr>
            <a:spLocks noGrp="1"/>
          </p:cNvSpPr>
          <p:nvPr>
            <p:ph type="body" sz="quarter" idx="21"/>
          </p:nvPr>
        </p:nvSpPr>
        <p:spPr>
          <a:xfrm>
            <a:off x="609602" y="1265837"/>
            <a:ext cx="10726431" cy="4504243"/>
          </a:xfrm>
        </p:spPr>
        <p:txBody>
          <a:bodyPr lIns="91440" tIns="45720" rIns="91440" bIns="45720" anchor="t"/>
          <a:lstStyle/>
          <a:p>
            <a:r>
              <a:rPr lang="en-CA" sz="2800" dirty="0"/>
              <a:t>Our confidence in safety is based on a deep geological repository with multiple barriers, an internationally accepted approach.  </a:t>
            </a:r>
          </a:p>
          <a:p>
            <a:r>
              <a:rPr lang="en-CA" sz="2800" dirty="0"/>
              <a:t>Plus the evidence of the suitability of the South Bruce site from our recent studies.  </a:t>
            </a:r>
          </a:p>
          <a:p>
            <a:r>
              <a:rPr lang="en-CA" sz="2800" dirty="0"/>
              <a:t>Our understanding to date is summarized in our Confidence in Safety Report. </a:t>
            </a:r>
          </a:p>
          <a:p>
            <a:r>
              <a:rPr lang="en-CA" sz="2800" dirty="0"/>
              <a:t>This presentation is a brief summary of key points in the report.</a:t>
            </a:r>
          </a:p>
          <a:p>
            <a:pPr marL="0" indent="0">
              <a:buNone/>
            </a:pPr>
            <a:endParaRPr lang="en-CA" sz="2400" dirty="0"/>
          </a:p>
        </p:txBody>
      </p:sp>
      <p:sp>
        <p:nvSpPr>
          <p:cNvPr id="2" name="Slide Number Placeholder 1">
            <a:extLst>
              <a:ext uri="{FF2B5EF4-FFF2-40B4-BE49-F238E27FC236}">
                <a16:creationId xmlns:a16="http://schemas.microsoft.com/office/drawing/2014/main" id="{2F167714-EC41-4F8E-BFDD-16C0679182F8}"/>
              </a:ext>
            </a:extLst>
          </p:cNvPr>
          <p:cNvSpPr>
            <a:spLocks noGrp="1"/>
          </p:cNvSpPr>
          <p:nvPr>
            <p:ph type="sldNum" sz="quarter" idx="4"/>
          </p:nvPr>
        </p:nvSpPr>
        <p:spPr/>
        <p:txBody>
          <a:bodyPr/>
          <a:lstStyle/>
          <a:p>
            <a:pPr>
              <a:defRPr/>
            </a:pPr>
            <a:fld id="{AF3ADB94-BC16-4032-8308-4E849AF17FA4}" type="slidenum">
              <a:rPr lang="en-US" smtClean="0"/>
              <a:pPr>
                <a:defRPr/>
              </a:pPr>
              <a:t>2</a:t>
            </a:fld>
            <a:endParaRPr lang="en-US" dirty="0"/>
          </a:p>
        </p:txBody>
      </p:sp>
    </p:spTree>
    <p:extLst>
      <p:ext uri="{BB962C8B-B14F-4D97-AF65-F5344CB8AC3E}">
        <p14:creationId xmlns:p14="http://schemas.microsoft.com/office/powerpoint/2010/main" val="372124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AFDDC7-A650-DE48-A7EB-6B3F18FE975E}"/>
            </a:ext>
          </a:extLst>
        </p:cNvPr>
        <p:cNvGrpSpPr/>
        <p:nvPr/>
      </p:nvGrpSpPr>
      <p:grpSpPr>
        <a:xfrm>
          <a:off x="0" y="0"/>
          <a:ext cx="0" cy="0"/>
          <a:chOff x="0" y="0"/>
          <a:chExt cx="0" cy="0"/>
        </a:xfrm>
      </p:grpSpPr>
      <p:pic>
        <p:nvPicPr>
          <p:cNvPr id="13" name="Picture 12" descr="Diagram, engineering drawing&#10;&#10;Description automatically generated">
            <a:extLst>
              <a:ext uri="{FF2B5EF4-FFF2-40B4-BE49-F238E27FC236}">
                <a16:creationId xmlns:a16="http://schemas.microsoft.com/office/drawing/2014/main" id="{CC65F930-1AA8-B69D-0604-0580A5CF402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4003" y="1232820"/>
            <a:ext cx="9923994" cy="5451515"/>
          </a:xfrm>
          <a:prstGeom prst="rect">
            <a:avLst/>
          </a:prstGeom>
          <a:noFill/>
        </p:spPr>
      </p:pic>
      <p:sp>
        <p:nvSpPr>
          <p:cNvPr id="3" name="Slide Number Placeholder 2">
            <a:extLst>
              <a:ext uri="{FF2B5EF4-FFF2-40B4-BE49-F238E27FC236}">
                <a16:creationId xmlns:a16="http://schemas.microsoft.com/office/drawing/2014/main" id="{F7CE7B32-C4E9-D067-F99A-7CF86A3BB191}"/>
              </a:ext>
            </a:extLst>
          </p:cNvPr>
          <p:cNvSpPr>
            <a:spLocks noGrp="1"/>
          </p:cNvSpPr>
          <p:nvPr>
            <p:ph type="sldNum" sz="quarter" idx="4"/>
          </p:nvPr>
        </p:nvSpPr>
        <p:spPr/>
        <p:txBody>
          <a:bodyPr/>
          <a:lstStyle/>
          <a:p>
            <a:pPr>
              <a:defRPr/>
            </a:pPr>
            <a:fld id="{00E9227D-54C3-4B06-941A-2AA0486A2E47}" type="slidenum">
              <a:rPr lang="en-US" smtClean="0"/>
              <a:pPr>
                <a:defRPr/>
              </a:pPr>
              <a:t>3</a:t>
            </a:fld>
            <a:endParaRPr lang="en-US" dirty="0"/>
          </a:p>
        </p:txBody>
      </p:sp>
      <p:sp>
        <p:nvSpPr>
          <p:cNvPr id="67" name="TextBox 66">
            <a:extLst>
              <a:ext uri="{FF2B5EF4-FFF2-40B4-BE49-F238E27FC236}">
                <a16:creationId xmlns:a16="http://schemas.microsoft.com/office/drawing/2014/main" id="{C2616659-0033-008E-0874-F584CCA48733}"/>
              </a:ext>
            </a:extLst>
          </p:cNvPr>
          <p:cNvSpPr txBox="1"/>
          <p:nvPr/>
        </p:nvSpPr>
        <p:spPr>
          <a:xfrm>
            <a:off x="720000" y="360000"/>
            <a:ext cx="6655996" cy="584775"/>
          </a:xfrm>
          <a:prstGeom prst="rect">
            <a:avLst/>
          </a:prstGeom>
          <a:noFill/>
        </p:spPr>
        <p:txBody>
          <a:bodyPr wrap="square">
            <a:spAutoFit/>
          </a:bodyPr>
          <a:lstStyle/>
          <a:p>
            <a:pPr marL="0" indent="0">
              <a:buNone/>
            </a:pPr>
            <a:r>
              <a:rPr lang="en-US" sz="3200" b="1" dirty="0"/>
              <a:t>Repository Concept</a:t>
            </a:r>
          </a:p>
        </p:txBody>
      </p:sp>
      <p:sp>
        <p:nvSpPr>
          <p:cNvPr id="14" name="Rectangle 13">
            <a:extLst>
              <a:ext uri="{FF2B5EF4-FFF2-40B4-BE49-F238E27FC236}">
                <a16:creationId xmlns:a16="http://schemas.microsoft.com/office/drawing/2014/main" id="{DC4B1D5F-3F08-5706-4317-E894B95535B4}"/>
              </a:ext>
            </a:extLst>
          </p:cNvPr>
          <p:cNvSpPr/>
          <p:nvPr/>
        </p:nvSpPr>
        <p:spPr>
          <a:xfrm>
            <a:off x="3139414" y="5772815"/>
            <a:ext cx="1662205" cy="91152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0182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AFDDC7-A650-DE48-A7EB-6B3F18FE975E}"/>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7CE7B32-C4E9-D067-F99A-7CF86A3BB191}"/>
              </a:ext>
            </a:extLst>
          </p:cNvPr>
          <p:cNvSpPr>
            <a:spLocks noGrp="1"/>
          </p:cNvSpPr>
          <p:nvPr>
            <p:ph type="sldNum" sz="quarter" idx="4"/>
          </p:nvPr>
        </p:nvSpPr>
        <p:spPr/>
        <p:txBody>
          <a:bodyPr/>
          <a:lstStyle/>
          <a:p>
            <a:pPr>
              <a:defRPr/>
            </a:pPr>
            <a:fld id="{00E9227D-54C3-4B06-941A-2AA0486A2E47}" type="slidenum">
              <a:rPr lang="en-US" smtClean="0"/>
              <a:pPr>
                <a:defRPr/>
              </a:pPr>
              <a:t>4</a:t>
            </a:fld>
            <a:endParaRPr lang="en-US" dirty="0"/>
          </a:p>
        </p:txBody>
      </p:sp>
      <p:sp>
        <p:nvSpPr>
          <p:cNvPr id="67" name="TextBox 66">
            <a:extLst>
              <a:ext uri="{FF2B5EF4-FFF2-40B4-BE49-F238E27FC236}">
                <a16:creationId xmlns:a16="http://schemas.microsoft.com/office/drawing/2014/main" id="{C2616659-0033-008E-0874-F584CCA48733}"/>
              </a:ext>
            </a:extLst>
          </p:cNvPr>
          <p:cNvSpPr txBox="1"/>
          <p:nvPr/>
        </p:nvSpPr>
        <p:spPr>
          <a:xfrm>
            <a:off x="720000" y="360000"/>
            <a:ext cx="6655996" cy="584775"/>
          </a:xfrm>
          <a:prstGeom prst="rect">
            <a:avLst/>
          </a:prstGeom>
          <a:noFill/>
        </p:spPr>
        <p:txBody>
          <a:bodyPr wrap="square">
            <a:spAutoFit/>
          </a:bodyPr>
          <a:lstStyle/>
          <a:p>
            <a:pPr marL="0" indent="0">
              <a:buNone/>
            </a:pPr>
            <a:r>
              <a:rPr lang="en-US" sz="3200" b="1"/>
              <a:t>Repository Location</a:t>
            </a:r>
            <a:endParaRPr lang="en-US" sz="3200" b="1" dirty="0"/>
          </a:p>
        </p:txBody>
      </p:sp>
      <p:sp>
        <p:nvSpPr>
          <p:cNvPr id="71" name="TextBox 70">
            <a:extLst>
              <a:ext uri="{FF2B5EF4-FFF2-40B4-BE49-F238E27FC236}">
                <a16:creationId xmlns:a16="http://schemas.microsoft.com/office/drawing/2014/main" id="{EE259DA6-20A6-60BC-CFF8-075EAB934A22}"/>
              </a:ext>
            </a:extLst>
          </p:cNvPr>
          <p:cNvSpPr txBox="1"/>
          <p:nvPr/>
        </p:nvSpPr>
        <p:spPr>
          <a:xfrm>
            <a:off x="5120640" y="5259175"/>
            <a:ext cx="3173431" cy="369332"/>
          </a:xfrm>
          <a:prstGeom prst="rect">
            <a:avLst/>
          </a:prstGeom>
          <a:noFill/>
        </p:spPr>
        <p:txBody>
          <a:bodyPr wrap="square" rtlCol="0">
            <a:spAutoFit/>
          </a:bodyPr>
          <a:lstStyle/>
          <a:p>
            <a:r>
              <a:rPr lang="en-CA" dirty="0"/>
              <a:t>Proposed DGR location</a:t>
            </a:r>
          </a:p>
        </p:txBody>
      </p:sp>
      <p:pic>
        <p:nvPicPr>
          <p:cNvPr id="2" name="Picture 1">
            <a:extLst>
              <a:ext uri="{FF2B5EF4-FFF2-40B4-BE49-F238E27FC236}">
                <a16:creationId xmlns:a16="http://schemas.microsoft.com/office/drawing/2014/main" id="{3FFDCE04-24E8-70FB-C2FD-4BC82440C5C7}"/>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bwMode="auto">
          <a:xfrm>
            <a:off x="476324" y="1229493"/>
            <a:ext cx="11399662" cy="3766789"/>
          </a:xfrm>
          <a:prstGeom prst="rect">
            <a:avLst/>
          </a:prstGeom>
          <a:noFill/>
          <a:ln w="9525">
            <a:solidFill>
              <a:srgbClr val="000000"/>
            </a:solidFill>
            <a:miter lim="800000"/>
            <a:headEnd/>
            <a:tailEnd/>
          </a:ln>
        </p:spPr>
      </p:pic>
      <p:sp>
        <p:nvSpPr>
          <p:cNvPr id="5" name="TextBox 4">
            <a:extLst>
              <a:ext uri="{FF2B5EF4-FFF2-40B4-BE49-F238E27FC236}">
                <a16:creationId xmlns:a16="http://schemas.microsoft.com/office/drawing/2014/main" id="{6A43A23A-0D16-64C6-5FC7-3A706BEA3DAB}"/>
              </a:ext>
            </a:extLst>
          </p:cNvPr>
          <p:cNvSpPr txBox="1"/>
          <p:nvPr/>
        </p:nvSpPr>
        <p:spPr>
          <a:xfrm>
            <a:off x="9670695" y="1229493"/>
            <a:ext cx="1784908" cy="307777"/>
          </a:xfrm>
          <a:prstGeom prst="rect">
            <a:avLst/>
          </a:prstGeom>
          <a:noFill/>
        </p:spPr>
        <p:txBody>
          <a:bodyPr wrap="square" rtlCol="0">
            <a:spAutoFit/>
          </a:bodyPr>
          <a:lstStyle/>
          <a:p>
            <a:r>
              <a:rPr lang="en-CA" sz="1400"/>
              <a:t>Niagara escarpment</a:t>
            </a:r>
          </a:p>
        </p:txBody>
      </p:sp>
      <p:cxnSp>
        <p:nvCxnSpPr>
          <p:cNvPr id="8" name="Straight Connector 7">
            <a:extLst>
              <a:ext uri="{FF2B5EF4-FFF2-40B4-BE49-F238E27FC236}">
                <a16:creationId xmlns:a16="http://schemas.microsoft.com/office/drawing/2014/main" id="{0FB2405E-1516-B098-751D-D3753BF5FDF5}"/>
              </a:ext>
            </a:extLst>
          </p:cNvPr>
          <p:cNvCxnSpPr>
            <a:cxnSpLocks/>
          </p:cNvCxnSpPr>
          <p:nvPr/>
        </p:nvCxnSpPr>
        <p:spPr>
          <a:xfrm>
            <a:off x="10782605" y="1537270"/>
            <a:ext cx="0" cy="203748"/>
          </a:xfrm>
          <a:prstGeom prst="line">
            <a:avLst/>
          </a:prstGeom>
          <a:ln w="12700"/>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B8A75D65-E3FA-EA97-E5F5-450FEC603C3F}"/>
              </a:ext>
            </a:extLst>
          </p:cNvPr>
          <p:cNvCxnSpPr>
            <a:cxnSpLocks/>
          </p:cNvCxnSpPr>
          <p:nvPr/>
        </p:nvCxnSpPr>
        <p:spPr>
          <a:xfrm flipV="1">
            <a:off x="5332781" y="3174797"/>
            <a:ext cx="0" cy="21360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E8B692A7-35A4-F93E-9D1A-97E6DB0550FB}"/>
              </a:ext>
            </a:extLst>
          </p:cNvPr>
          <p:cNvSpPr/>
          <p:nvPr/>
        </p:nvSpPr>
        <p:spPr>
          <a:xfrm rot="20902064">
            <a:off x="5393661" y="2865681"/>
            <a:ext cx="1725152" cy="307777"/>
          </a:xfrm>
          <a:prstGeom prst="rect">
            <a:avLst/>
          </a:prstGeom>
          <a:noFill/>
        </p:spPr>
        <p:txBody>
          <a:bodyPr wrap="none" lIns="91440" tIns="45720" rIns="91440" bIns="45720">
            <a:spAutoFit/>
          </a:bodyPr>
          <a:lstStyle/>
          <a:p>
            <a:pPr algn="ctr"/>
            <a:r>
              <a:rPr lang="en-US" sz="1400">
                <a:ln w="0"/>
                <a:effectLst>
                  <a:outerShdw blurRad="38100" dist="19050" dir="2700000" algn="tl" rotWithShape="0">
                    <a:schemeClr val="dk1">
                      <a:alpha val="40000"/>
                    </a:schemeClr>
                  </a:outerShdw>
                </a:effectLst>
              </a:rPr>
              <a:t>Cobourg Formation</a:t>
            </a:r>
            <a:endParaRPr lang="en-US" sz="1400" b="0" cap="none" spc="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980092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7877BC1-99A4-7B92-C26E-6BD022624798}"/>
              </a:ext>
            </a:extLst>
          </p:cNvPr>
          <p:cNvSpPr>
            <a:spLocks noGrp="1"/>
          </p:cNvSpPr>
          <p:nvPr>
            <p:ph type="sldNum" sz="quarter" idx="4"/>
          </p:nvPr>
        </p:nvSpPr>
        <p:spPr/>
        <p:txBody>
          <a:bodyPr/>
          <a:lstStyle/>
          <a:p>
            <a:pPr>
              <a:defRPr/>
            </a:pPr>
            <a:fld id="{00E9227D-54C3-4B06-941A-2AA0486A2E47}" type="slidenum">
              <a:rPr lang="en-US" smtClean="0"/>
              <a:pPr>
                <a:defRPr/>
              </a:pPr>
              <a:t>5</a:t>
            </a:fld>
            <a:endParaRPr lang="en-US" dirty="0"/>
          </a:p>
        </p:txBody>
      </p:sp>
      <p:sp>
        <p:nvSpPr>
          <p:cNvPr id="71" name="TextBox 70">
            <a:extLst>
              <a:ext uri="{FF2B5EF4-FFF2-40B4-BE49-F238E27FC236}">
                <a16:creationId xmlns:a16="http://schemas.microsoft.com/office/drawing/2014/main" id="{A9DDD62E-1827-6136-D989-AE8332E3F5BB}"/>
              </a:ext>
            </a:extLst>
          </p:cNvPr>
          <p:cNvSpPr txBox="1"/>
          <p:nvPr/>
        </p:nvSpPr>
        <p:spPr>
          <a:xfrm>
            <a:off x="615843" y="1347596"/>
            <a:ext cx="4949863" cy="4093428"/>
          </a:xfrm>
          <a:prstGeom prst="rect">
            <a:avLst/>
          </a:prstGeom>
          <a:noFill/>
        </p:spPr>
        <p:txBody>
          <a:bodyPr wrap="square" rtlCol="0">
            <a:spAutoFit/>
          </a:bodyPr>
          <a:lstStyle/>
          <a:p>
            <a:endParaRPr lang="en-CA" sz="2400" dirty="0"/>
          </a:p>
          <a:p>
            <a:pPr marL="342900" indent="-342900">
              <a:spcAft>
                <a:spcPts val="600"/>
              </a:spcAft>
              <a:buFont typeface="Arial" panose="020B0604020202020204" pitchFamily="34" charset="0"/>
              <a:buChar char="•"/>
            </a:pPr>
            <a:r>
              <a:rPr lang="en-CA" sz="2400" dirty="0"/>
              <a:t>Boreholes and other tests have confirmed site geology is consistent with regional data.</a:t>
            </a:r>
          </a:p>
          <a:p>
            <a:pPr marL="342900" indent="-342900">
              <a:spcAft>
                <a:spcPts val="600"/>
              </a:spcAft>
              <a:buFont typeface="Arial" panose="020B0604020202020204" pitchFamily="34" charset="0"/>
              <a:buChar char="•"/>
            </a:pPr>
            <a:r>
              <a:rPr lang="en-CA" sz="2400" dirty="0"/>
              <a:t>No active geological features identified.</a:t>
            </a:r>
          </a:p>
          <a:p>
            <a:pPr marL="342900" indent="-342900">
              <a:spcAft>
                <a:spcPts val="600"/>
              </a:spcAft>
              <a:buFont typeface="Arial" panose="020B0604020202020204" pitchFamily="34" charset="0"/>
              <a:buChar char="•"/>
            </a:pPr>
            <a:r>
              <a:rPr lang="en-CA" sz="2400" dirty="0"/>
              <a:t>Deep stable zone observed at site.</a:t>
            </a:r>
          </a:p>
          <a:p>
            <a:pPr marL="342900" indent="-342900">
              <a:spcAft>
                <a:spcPts val="600"/>
              </a:spcAft>
              <a:buFont typeface="Arial" panose="020B0604020202020204" pitchFamily="34" charset="0"/>
              <a:buChar char="•"/>
            </a:pPr>
            <a:r>
              <a:rPr lang="en-CA" sz="2400" dirty="0"/>
              <a:t>Seismically stable.</a:t>
            </a:r>
          </a:p>
          <a:p>
            <a:pPr marL="342900" indent="-342900">
              <a:spcAft>
                <a:spcPts val="600"/>
              </a:spcAft>
              <a:buFont typeface="Arial" panose="020B0604020202020204" pitchFamily="34" charset="0"/>
              <a:buChar char="•"/>
            </a:pPr>
            <a:r>
              <a:rPr lang="en-CA" sz="2400" dirty="0"/>
              <a:t>No natural resources.</a:t>
            </a:r>
          </a:p>
        </p:txBody>
      </p:sp>
      <p:pic>
        <p:nvPicPr>
          <p:cNvPr id="2" name="Picture 1">
            <a:extLst>
              <a:ext uri="{FF2B5EF4-FFF2-40B4-BE49-F238E27FC236}">
                <a16:creationId xmlns:a16="http://schemas.microsoft.com/office/drawing/2014/main" id="{8EB39F91-CFFD-C56E-9C9A-FAD3BC22589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5522633" y="120062"/>
            <a:ext cx="6597449" cy="6597449"/>
          </a:xfrm>
          <a:prstGeom prst="rect">
            <a:avLst/>
          </a:prstGeom>
          <a:noFill/>
        </p:spPr>
      </p:pic>
      <p:sp>
        <p:nvSpPr>
          <p:cNvPr id="4" name="Title 3">
            <a:extLst>
              <a:ext uri="{FF2B5EF4-FFF2-40B4-BE49-F238E27FC236}">
                <a16:creationId xmlns:a16="http://schemas.microsoft.com/office/drawing/2014/main" id="{9E91C414-D08C-55D0-D4E7-A818CF1B0FFE}"/>
              </a:ext>
            </a:extLst>
          </p:cNvPr>
          <p:cNvSpPr>
            <a:spLocks noGrp="1"/>
          </p:cNvSpPr>
          <p:nvPr>
            <p:ph type="title"/>
          </p:nvPr>
        </p:nvSpPr>
        <p:spPr>
          <a:xfrm>
            <a:off x="315739" y="360000"/>
            <a:ext cx="7854374" cy="880660"/>
          </a:xfrm>
          <a:prstGeom prst="rect">
            <a:avLst/>
          </a:prstGeom>
        </p:spPr>
        <p:txBody>
          <a:bodyPr vert="horz"/>
          <a:lstStyle/>
          <a:p>
            <a:r>
              <a:rPr lang="en-US" dirty="0">
                <a:solidFill>
                  <a:schemeClr val="tx1"/>
                </a:solidFill>
              </a:rPr>
              <a:t>Results of Geology </a:t>
            </a:r>
            <a:br>
              <a:rPr lang="en-US" dirty="0">
                <a:solidFill>
                  <a:schemeClr val="tx1"/>
                </a:solidFill>
              </a:rPr>
            </a:br>
            <a:r>
              <a:rPr lang="en-US" dirty="0">
                <a:solidFill>
                  <a:schemeClr val="tx1"/>
                </a:solidFill>
              </a:rPr>
              <a:t>Studies at Site</a:t>
            </a:r>
            <a:endParaRPr lang="en-CA" sz="2800" dirty="0">
              <a:solidFill>
                <a:schemeClr val="tx1"/>
              </a:solidFill>
            </a:endParaRPr>
          </a:p>
        </p:txBody>
      </p:sp>
    </p:spTree>
    <p:extLst>
      <p:ext uri="{BB962C8B-B14F-4D97-AF65-F5344CB8AC3E}">
        <p14:creationId xmlns:p14="http://schemas.microsoft.com/office/powerpoint/2010/main" val="3671363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720000" y="360000"/>
            <a:ext cx="10603560" cy="838200"/>
          </a:xfrm>
          <a:prstGeom prst="rect">
            <a:avLst/>
          </a:prstGeom>
        </p:spPr>
        <p:txBody>
          <a:bodyPr/>
          <a:lstStyle>
            <a:lvl1pPr algn="l" rtl="0" eaLnBrk="0" fontAlgn="base" hangingPunct="0">
              <a:spcBef>
                <a:spcPct val="0"/>
              </a:spcBef>
              <a:spcAft>
                <a:spcPct val="0"/>
              </a:spcAft>
              <a:defRPr lang="en-US" sz="3200" b="1" kern="1200" dirty="0">
                <a:solidFill>
                  <a:srgbClr val="41535D"/>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41535D"/>
                </a:solidFill>
                <a:latin typeface="Arial" charset="0"/>
                <a:cs typeface="Arial" charset="0"/>
              </a:defRPr>
            </a:lvl2pPr>
            <a:lvl3pPr algn="l" rtl="0" eaLnBrk="0" fontAlgn="base" hangingPunct="0">
              <a:spcBef>
                <a:spcPct val="0"/>
              </a:spcBef>
              <a:spcAft>
                <a:spcPct val="0"/>
              </a:spcAft>
              <a:defRPr sz="3200" b="1">
                <a:solidFill>
                  <a:srgbClr val="41535D"/>
                </a:solidFill>
                <a:latin typeface="Arial" charset="0"/>
                <a:cs typeface="Arial" charset="0"/>
              </a:defRPr>
            </a:lvl3pPr>
            <a:lvl4pPr algn="l" rtl="0" eaLnBrk="0" fontAlgn="base" hangingPunct="0">
              <a:spcBef>
                <a:spcPct val="0"/>
              </a:spcBef>
              <a:spcAft>
                <a:spcPct val="0"/>
              </a:spcAft>
              <a:defRPr sz="3200" b="1">
                <a:solidFill>
                  <a:srgbClr val="41535D"/>
                </a:solidFill>
                <a:latin typeface="Arial" charset="0"/>
                <a:cs typeface="Arial" charset="0"/>
              </a:defRPr>
            </a:lvl4pPr>
            <a:lvl5pPr algn="l" rtl="0" eaLnBrk="0" fontAlgn="base" hangingPunct="0">
              <a:spcBef>
                <a:spcPct val="0"/>
              </a:spcBef>
              <a:spcAft>
                <a:spcPct val="0"/>
              </a:spcAft>
              <a:defRPr sz="3200" b="1">
                <a:solidFill>
                  <a:srgbClr val="41535D"/>
                </a:solidFill>
                <a:latin typeface="Arial" charset="0"/>
                <a:cs typeface="Arial" charset="0"/>
              </a:defRPr>
            </a:lvl5pPr>
            <a:lvl6pPr marL="457200" algn="l" rtl="0" fontAlgn="base">
              <a:spcBef>
                <a:spcPct val="0"/>
              </a:spcBef>
              <a:spcAft>
                <a:spcPct val="0"/>
              </a:spcAft>
              <a:defRPr sz="2800" b="1">
                <a:solidFill>
                  <a:srgbClr val="FFC000"/>
                </a:solidFill>
                <a:latin typeface="Arial" charset="0"/>
                <a:cs typeface="Arial" charset="0"/>
              </a:defRPr>
            </a:lvl6pPr>
            <a:lvl7pPr marL="914400" algn="l" rtl="0" fontAlgn="base">
              <a:spcBef>
                <a:spcPct val="0"/>
              </a:spcBef>
              <a:spcAft>
                <a:spcPct val="0"/>
              </a:spcAft>
              <a:defRPr sz="2800" b="1">
                <a:solidFill>
                  <a:srgbClr val="FFC000"/>
                </a:solidFill>
                <a:latin typeface="Arial" charset="0"/>
                <a:cs typeface="Arial" charset="0"/>
              </a:defRPr>
            </a:lvl7pPr>
            <a:lvl8pPr marL="1371600" algn="l" rtl="0" fontAlgn="base">
              <a:spcBef>
                <a:spcPct val="0"/>
              </a:spcBef>
              <a:spcAft>
                <a:spcPct val="0"/>
              </a:spcAft>
              <a:defRPr sz="2800" b="1">
                <a:solidFill>
                  <a:srgbClr val="FFC000"/>
                </a:solidFill>
                <a:latin typeface="Arial" charset="0"/>
                <a:cs typeface="Arial" charset="0"/>
              </a:defRPr>
            </a:lvl8pPr>
            <a:lvl9pPr marL="1828800" algn="l" rtl="0" fontAlgn="base">
              <a:spcBef>
                <a:spcPct val="0"/>
              </a:spcBef>
              <a:spcAft>
                <a:spcPct val="0"/>
              </a:spcAft>
              <a:defRPr sz="2800" b="1">
                <a:solidFill>
                  <a:srgbClr val="FFC000"/>
                </a:solidFill>
                <a:latin typeface="Arial" charset="0"/>
                <a:cs typeface="Arial" charset="0"/>
              </a:defRPr>
            </a:lvl9pPr>
          </a:lstStyle>
          <a:p>
            <a:r>
              <a:rPr lang="en-CA" dirty="0">
                <a:solidFill>
                  <a:schemeClr val="tx1"/>
                </a:solidFill>
                <a:latin typeface="Arial" charset="0"/>
                <a:cs typeface="Arial" charset="0"/>
              </a:rPr>
              <a:t>Engineering Design and Proof Testing </a:t>
            </a:r>
            <a:endParaRPr lang="en-CA" dirty="0">
              <a:solidFill>
                <a:schemeClr val="tx1"/>
              </a:solidFill>
            </a:endParaRPr>
          </a:p>
        </p:txBody>
      </p:sp>
      <p:sp>
        <p:nvSpPr>
          <p:cNvPr id="3" name="Slide Number Placeholder 2"/>
          <p:cNvSpPr>
            <a:spLocks noGrp="1"/>
          </p:cNvSpPr>
          <p:nvPr>
            <p:ph type="sldNum" sz="quarter" idx="10"/>
          </p:nvPr>
        </p:nvSpPr>
        <p:spPr/>
        <p:txBody>
          <a:bodyPr/>
          <a:lstStyle/>
          <a:p>
            <a:pPr>
              <a:defRPr/>
            </a:pPr>
            <a:fld id="{9B71AB85-B7C9-426F-8CE3-F54F986C91A1}" type="slidenum">
              <a:rPr lang="en-US"/>
              <a:pPr>
                <a:defRPr/>
              </a:pPr>
              <a:t>6</a:t>
            </a:fld>
            <a:endParaRPr lang="en-US" dirty="0"/>
          </a:p>
        </p:txBody>
      </p:sp>
      <p:sp>
        <p:nvSpPr>
          <p:cNvPr id="8" name="Rectangle 3">
            <a:extLst>
              <a:ext uri="{FF2B5EF4-FFF2-40B4-BE49-F238E27FC236}">
                <a16:creationId xmlns:a16="http://schemas.microsoft.com/office/drawing/2014/main" id="{5B2EA5FC-888F-492C-942C-1D006A284396}"/>
              </a:ext>
            </a:extLst>
          </p:cNvPr>
          <p:cNvSpPr txBox="1">
            <a:spLocks noChangeArrowheads="1"/>
          </p:cNvSpPr>
          <p:nvPr/>
        </p:nvSpPr>
        <p:spPr>
          <a:xfrm>
            <a:off x="615843" y="1394535"/>
            <a:ext cx="4173272" cy="5036504"/>
          </a:xfrm>
          <a:prstGeom prst="rect">
            <a:avLst/>
          </a:prstGeom>
        </p:spPr>
        <p:txBody>
          <a:bodyPr/>
          <a:lstStyle>
            <a:lvl1pPr marL="225425" indent="-225425" algn="l" rtl="0" eaLnBrk="0" fontAlgn="base" hangingPunct="0">
              <a:spcBef>
                <a:spcPts val="1000"/>
              </a:spcBef>
              <a:spcAft>
                <a:spcPct val="0"/>
              </a:spcAft>
              <a:buFont typeface="Arial" charset="0"/>
              <a:buChar char="•"/>
              <a:defRPr sz="2200" kern="1200">
                <a:solidFill>
                  <a:schemeClr val="tx1"/>
                </a:solidFill>
                <a:latin typeface="+mn-lt"/>
                <a:ea typeface="+mn-ea"/>
                <a:cs typeface="+mn-cs"/>
              </a:defRPr>
            </a:lvl1pPr>
            <a:lvl2pPr marL="506413" indent="-285750" algn="l" rtl="0" eaLnBrk="0" fontAlgn="base" hangingPunct="0">
              <a:spcBef>
                <a:spcPct val="0"/>
              </a:spcBef>
              <a:spcAft>
                <a:spcPct val="0"/>
              </a:spcAft>
              <a:buFont typeface="Arial" charset="0"/>
              <a:buChar char="–"/>
              <a:defRPr sz="2000" kern="1200">
                <a:solidFill>
                  <a:schemeClr val="tx1"/>
                </a:solidFill>
                <a:latin typeface="+mn-lt"/>
                <a:ea typeface="+mn-ea"/>
                <a:cs typeface="+mn-cs"/>
              </a:defRPr>
            </a:lvl2pPr>
            <a:lvl3pPr marL="692150" indent="-228600" algn="l" rtl="0" eaLnBrk="0" fontAlgn="base" hangingPunct="0">
              <a:spcBef>
                <a:spcPts val="400"/>
              </a:spcBef>
              <a:spcAft>
                <a:spcPct val="0"/>
              </a:spcAft>
              <a:buFont typeface="Arial" charset="0"/>
              <a:buChar char="•"/>
              <a:defRPr sz="2000" kern="1200">
                <a:solidFill>
                  <a:schemeClr val="tx1"/>
                </a:solidFill>
                <a:latin typeface="+mn-lt"/>
                <a:ea typeface="+mn-ea"/>
                <a:cs typeface="+mn-cs"/>
              </a:defRPr>
            </a:lvl3pPr>
            <a:lvl4pPr marL="911225" indent="-228600" algn="l" rtl="0" eaLnBrk="0" fontAlgn="base" hangingPunct="0">
              <a:spcBef>
                <a:spcPts val="400"/>
              </a:spcBef>
              <a:spcAft>
                <a:spcPct val="0"/>
              </a:spcAft>
              <a:buFont typeface="Arial" charset="0"/>
              <a:buChar char="–"/>
              <a:defRPr sz="2000" kern="1200">
                <a:solidFill>
                  <a:schemeClr val="tx1"/>
                </a:solidFill>
                <a:latin typeface="+mn-lt"/>
                <a:ea typeface="+mn-ea"/>
                <a:cs typeface="+mn-cs"/>
              </a:defRPr>
            </a:lvl4pPr>
            <a:lvl5pPr marL="1143000" indent="-228600" algn="l" rtl="0" eaLnBrk="0" fontAlgn="base" hangingPunct="0">
              <a:spcBef>
                <a:spcPts val="4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3" indent="-342900">
              <a:spcBef>
                <a:spcPts val="600"/>
              </a:spcBef>
              <a:buClr>
                <a:srgbClr val="41535D"/>
              </a:buClr>
              <a:buSzPct val="120000"/>
              <a:buFont typeface="Arial" panose="020B0604020202020204" pitchFamily="34" charset="0"/>
              <a:buChar char="•"/>
              <a:defRPr/>
            </a:pPr>
            <a:r>
              <a:rPr lang="en-CA" sz="2400" dirty="0">
                <a:latin typeface="Arial" panose="020B0604020202020204" pitchFamily="34" charset="0"/>
                <a:cs typeface="Arial" panose="020B0604020202020204" pitchFamily="34" charset="0"/>
              </a:rPr>
              <a:t>Confirmed that surface facility layout can fit within available NWMO land.</a:t>
            </a:r>
          </a:p>
          <a:p>
            <a:pPr marL="342900" lvl="3" indent="-342900">
              <a:spcBef>
                <a:spcPts val="600"/>
              </a:spcBef>
              <a:buClr>
                <a:srgbClr val="41535D"/>
              </a:buClr>
              <a:buSzPct val="120000"/>
              <a:buFont typeface="Arial" panose="020B0604020202020204" pitchFamily="34" charset="0"/>
              <a:buChar char="•"/>
              <a:defRPr/>
            </a:pPr>
            <a:r>
              <a:rPr lang="en-CA" sz="2400" dirty="0">
                <a:latin typeface="Arial" panose="020B0604020202020204" pitchFamily="34" charset="0"/>
                <a:cs typeface="Arial" panose="020B0604020202020204" pitchFamily="34" charset="0"/>
              </a:rPr>
              <a:t>Container fabrication and testing completed.</a:t>
            </a:r>
          </a:p>
          <a:p>
            <a:pPr marL="342900" lvl="3" indent="-342900">
              <a:spcBef>
                <a:spcPts val="600"/>
              </a:spcBef>
              <a:buClr>
                <a:srgbClr val="41535D"/>
              </a:buClr>
              <a:buSzPct val="120000"/>
              <a:buFont typeface="Arial" panose="020B0604020202020204" pitchFamily="34" charset="0"/>
              <a:buChar char="•"/>
              <a:defRPr/>
            </a:pPr>
            <a:r>
              <a:rPr lang="en-CA" sz="2400" dirty="0">
                <a:latin typeface="Arial" panose="020B0604020202020204" pitchFamily="34" charset="0"/>
                <a:cs typeface="Arial" panose="020B0604020202020204" pitchFamily="34" charset="0"/>
              </a:rPr>
              <a:t>Emplacement trials of engineered barrier system conducted.</a:t>
            </a:r>
          </a:p>
          <a:p>
            <a:pPr marL="342900" lvl="3" indent="-342900">
              <a:spcBef>
                <a:spcPts val="600"/>
              </a:spcBef>
              <a:buClr>
                <a:srgbClr val="41535D"/>
              </a:buClr>
              <a:buSzPct val="120000"/>
              <a:buFont typeface="Arial" panose="020B0604020202020204" pitchFamily="34" charset="0"/>
              <a:buChar char="•"/>
              <a:defRPr/>
            </a:pPr>
            <a:r>
              <a:rPr lang="en-CA" sz="2400" dirty="0">
                <a:latin typeface="Arial" panose="020B0604020202020204" pitchFamily="34" charset="0"/>
                <a:cs typeface="Arial" panose="020B0604020202020204" pitchFamily="34" charset="0"/>
              </a:rPr>
              <a:t>More detailed design of surface facilities and underground design is in progress.</a:t>
            </a:r>
          </a:p>
          <a:p>
            <a:pPr marL="342900" lvl="3" indent="-342900">
              <a:spcBef>
                <a:spcPts val="600"/>
              </a:spcBef>
              <a:buClr>
                <a:srgbClr val="41535D"/>
              </a:buClr>
              <a:buSzPct val="120000"/>
              <a:buFont typeface="Arial" panose="020B0604020202020204" pitchFamily="34" charset="0"/>
              <a:buChar char="•"/>
              <a:defRPr/>
            </a:pPr>
            <a:endParaRPr lang="en-CA" sz="24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4445CDD3-DE96-622B-5D32-589CBDEF942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27618" y="1773752"/>
            <a:ext cx="3456379" cy="1924171"/>
          </a:xfrm>
          <a:prstGeom prst="rect">
            <a:avLst/>
          </a:prstGeom>
          <a:noFill/>
          <a:ln w="9525">
            <a:noFill/>
            <a:miter lim="800000"/>
            <a:headEnd/>
            <a:tailEnd/>
          </a:ln>
        </p:spPr>
      </p:pic>
      <p:pic>
        <p:nvPicPr>
          <p:cNvPr id="6" name="Picture 5">
            <a:extLst>
              <a:ext uri="{FF2B5EF4-FFF2-40B4-BE49-F238E27FC236}">
                <a16:creationId xmlns:a16="http://schemas.microsoft.com/office/drawing/2014/main" id="{2787F6A6-F29E-AA7A-242A-F1E89DDBE37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340130" y="3409165"/>
            <a:ext cx="3728331" cy="2413418"/>
          </a:xfrm>
          <a:prstGeom prst="rect">
            <a:avLst/>
          </a:prstGeom>
        </p:spPr>
      </p:pic>
      <p:pic>
        <p:nvPicPr>
          <p:cNvPr id="9" name="Picture 8">
            <a:extLst>
              <a:ext uri="{FF2B5EF4-FFF2-40B4-BE49-F238E27FC236}">
                <a16:creationId xmlns:a16="http://schemas.microsoft.com/office/drawing/2014/main" id="{2E0C5B16-FA29-EE04-99D4-688760EFF5E9}"/>
              </a:ext>
            </a:extLst>
          </p:cNvPr>
          <p:cNvPicPr>
            <a:picLocks noChangeAspect="1"/>
          </p:cNvPicPr>
          <p:nvPr/>
        </p:nvPicPr>
        <p:blipFill rotWithShape="1">
          <a:blip r:embed="rId5"/>
          <a:srcRect l="52072"/>
          <a:stretch/>
        </p:blipFill>
        <p:spPr>
          <a:xfrm>
            <a:off x="4798739" y="4042780"/>
            <a:ext cx="3456379" cy="2529614"/>
          </a:xfrm>
          <a:prstGeom prst="rect">
            <a:avLst/>
          </a:prstGeom>
        </p:spPr>
      </p:pic>
      <p:pic>
        <p:nvPicPr>
          <p:cNvPr id="4" name="Picture 3">
            <a:extLst>
              <a:ext uri="{FF2B5EF4-FFF2-40B4-BE49-F238E27FC236}">
                <a16:creationId xmlns:a16="http://schemas.microsoft.com/office/drawing/2014/main" id="{CE65A53C-F81E-31FA-0D0D-AD5F8CCC3D8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340130" y="969835"/>
            <a:ext cx="3851870" cy="2090572"/>
          </a:xfrm>
          <a:prstGeom prst="rect">
            <a:avLst/>
          </a:prstGeom>
        </p:spPr>
      </p:pic>
    </p:spTree>
    <p:extLst>
      <p:ext uri="{BB962C8B-B14F-4D97-AF65-F5344CB8AC3E}">
        <p14:creationId xmlns:p14="http://schemas.microsoft.com/office/powerpoint/2010/main" val="3667161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044DAC-C7F1-4F13-97AA-A1E805C71F0A}"/>
              </a:ext>
            </a:extLst>
          </p:cNvPr>
          <p:cNvSpPr>
            <a:spLocks noGrp="1"/>
          </p:cNvSpPr>
          <p:nvPr>
            <p:ph type="title"/>
          </p:nvPr>
        </p:nvSpPr>
        <p:spPr>
          <a:xfrm>
            <a:off x="720000" y="360000"/>
            <a:ext cx="9131927" cy="609600"/>
          </a:xfrm>
          <a:prstGeom prst="rect">
            <a:avLst/>
          </a:prstGeom>
        </p:spPr>
        <p:txBody>
          <a:bodyPr vert="horz" lIns="91440" tIns="45720" rIns="91440" bIns="45720" anchor="b"/>
          <a:lstStyle/>
          <a:p>
            <a:r>
              <a:rPr lang="en-US" dirty="0">
                <a:solidFill>
                  <a:schemeClr val="tx1"/>
                </a:solidFill>
                <a:latin typeface="Arial"/>
                <a:cs typeface="Arial"/>
              </a:rPr>
              <a:t>Safety Assessment</a:t>
            </a:r>
            <a:endParaRPr lang="en-CA" dirty="0">
              <a:solidFill>
                <a:schemeClr val="tx1"/>
              </a:solidFill>
              <a:latin typeface="Arial"/>
              <a:cs typeface="Arial"/>
            </a:endParaRPr>
          </a:p>
        </p:txBody>
      </p:sp>
      <p:sp>
        <p:nvSpPr>
          <p:cNvPr id="10" name="Text Placeholder 8">
            <a:extLst>
              <a:ext uri="{FF2B5EF4-FFF2-40B4-BE49-F238E27FC236}">
                <a16:creationId xmlns:a16="http://schemas.microsoft.com/office/drawing/2014/main" id="{31287709-6E68-4A71-BD45-A6DF393535FC}"/>
              </a:ext>
            </a:extLst>
          </p:cNvPr>
          <p:cNvSpPr>
            <a:spLocks noGrp="1"/>
          </p:cNvSpPr>
          <p:nvPr>
            <p:ph type="body" sz="quarter" idx="21"/>
          </p:nvPr>
        </p:nvSpPr>
        <p:spPr>
          <a:xfrm>
            <a:off x="615842" y="1298733"/>
            <a:ext cx="10120737" cy="4909186"/>
          </a:xfrm>
        </p:spPr>
        <p:txBody>
          <a:bodyPr lIns="91440" tIns="45720" rIns="91440" bIns="45720" anchor="t"/>
          <a:lstStyle/>
          <a:p>
            <a:pPr>
              <a:lnSpc>
                <a:spcPct val="110000"/>
              </a:lnSpc>
              <a:spcBef>
                <a:spcPts val="600"/>
              </a:spcBef>
              <a:spcAft>
                <a:spcPts val="0"/>
              </a:spcAft>
            </a:pPr>
            <a:r>
              <a:rPr lang="en-US" sz="2400" dirty="0">
                <a:ea typeface="Verdana"/>
              </a:rPr>
              <a:t>Pre-closure safety considers:</a:t>
            </a:r>
          </a:p>
          <a:p>
            <a:pPr marL="506095" lvl="1">
              <a:lnSpc>
                <a:spcPct val="110000"/>
              </a:lnSpc>
              <a:spcBef>
                <a:spcPts val="0"/>
              </a:spcBef>
              <a:spcAft>
                <a:spcPts val="300"/>
              </a:spcAft>
            </a:pPr>
            <a:r>
              <a:rPr lang="en-US" sz="2200" dirty="0">
                <a:ea typeface="Verdana"/>
              </a:rPr>
              <a:t>Site preparation, construction, operation, monitoring and decommissioning phases of the DGR project (at least 150 years total).</a:t>
            </a:r>
          </a:p>
          <a:p>
            <a:pPr marL="506095" lvl="1">
              <a:lnSpc>
                <a:spcPct val="110000"/>
              </a:lnSpc>
              <a:spcBef>
                <a:spcPts val="0"/>
              </a:spcBef>
              <a:spcAft>
                <a:spcPts val="600"/>
              </a:spcAft>
            </a:pPr>
            <a:r>
              <a:rPr lang="en-US" sz="2200" dirty="0">
                <a:ea typeface="Verdana"/>
              </a:rPr>
              <a:t>Operations phase (starting in the 2040s) is when the DGR will be receiving, repackaging and transferring fuel underground. </a:t>
            </a:r>
          </a:p>
          <a:p>
            <a:pPr marL="225107">
              <a:lnSpc>
                <a:spcPct val="110000"/>
              </a:lnSpc>
              <a:spcBef>
                <a:spcPts val="0"/>
              </a:spcBef>
              <a:spcAft>
                <a:spcPts val="300"/>
              </a:spcAft>
            </a:pPr>
            <a:r>
              <a:rPr lang="en-CA" sz="2400" kern="1400" dirty="0">
                <a:latin typeface="Arial"/>
                <a:ea typeface="Times New Roman" panose="02020603050405020304" pitchFamily="18" charset="0"/>
                <a:cs typeface="Arial"/>
              </a:rPr>
              <a:t>Post-closure safety considers:</a:t>
            </a:r>
          </a:p>
          <a:p>
            <a:pPr lvl="1">
              <a:lnSpc>
                <a:spcPct val="110000"/>
              </a:lnSpc>
              <a:spcBef>
                <a:spcPts val="0"/>
              </a:spcBef>
              <a:spcAft>
                <a:spcPts val="600"/>
              </a:spcAft>
            </a:pPr>
            <a:r>
              <a:rPr lang="en-CA" sz="2200" kern="1400" dirty="0">
                <a:latin typeface="Arial"/>
                <a:ea typeface="Times New Roman" panose="02020603050405020304" pitchFamily="18" charset="0"/>
                <a:cs typeface="Arial"/>
              </a:rPr>
              <a:t>Long-term safety after decommissioning and closure of the repository.</a:t>
            </a:r>
          </a:p>
          <a:p>
            <a:pPr>
              <a:spcBef>
                <a:spcPts val="0"/>
              </a:spcBef>
              <a:spcAft>
                <a:spcPts val="600"/>
              </a:spcAft>
            </a:pPr>
            <a:r>
              <a:rPr lang="en-CA" sz="2400" kern="1400" dirty="0">
                <a:latin typeface="Arial"/>
                <a:ea typeface="Times New Roman" panose="02020603050405020304" pitchFamily="18" charset="0"/>
                <a:cs typeface="Arial"/>
              </a:rPr>
              <a:t>Safety assessment looks at expected performance of the DGR as well as a variety of possible scenarios (including accident conditions) and estimates potential dose consequences to humans. </a:t>
            </a:r>
          </a:p>
          <a:p>
            <a:pPr>
              <a:spcBef>
                <a:spcPts val="0"/>
              </a:spcBef>
              <a:spcAft>
                <a:spcPts val="600"/>
              </a:spcAft>
            </a:pPr>
            <a:r>
              <a:rPr lang="en-US" sz="2400" kern="1400" dirty="0">
                <a:effectLst/>
                <a:latin typeface="Arial"/>
                <a:ea typeface="Times New Roman" panose="02020603050405020304" pitchFamily="18" charset="0"/>
                <a:cs typeface="Arial"/>
              </a:rPr>
              <a:t>In all cases,</a:t>
            </a:r>
            <a:r>
              <a:rPr lang="en-US" sz="2400" kern="1400" dirty="0">
                <a:latin typeface="Arial"/>
                <a:ea typeface="Times New Roman" panose="02020603050405020304" pitchFamily="18" charset="0"/>
                <a:cs typeface="Arial"/>
              </a:rPr>
              <a:t> analyses show </a:t>
            </a:r>
            <a:r>
              <a:rPr lang="en-US" sz="2400" kern="1400" dirty="0">
                <a:effectLst/>
                <a:latin typeface="Arial"/>
                <a:ea typeface="Times New Roman" panose="02020603050405020304" pitchFamily="18" charset="0"/>
                <a:cs typeface="Arial"/>
              </a:rPr>
              <a:t>dose limits are met by large margins.</a:t>
            </a:r>
            <a:endParaRPr lang="en-US" sz="2000" dirty="0">
              <a:latin typeface="Arial"/>
              <a:cs typeface="Arial"/>
            </a:endParaRPr>
          </a:p>
          <a:p>
            <a:pPr>
              <a:spcBef>
                <a:spcPts val="0"/>
              </a:spcBef>
              <a:spcAft>
                <a:spcPts val="0"/>
              </a:spcAft>
            </a:pPr>
            <a:endParaRPr lang="en-CA" sz="2400" kern="1400" dirty="0">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CA" sz="2400" dirty="0"/>
          </a:p>
        </p:txBody>
      </p:sp>
      <p:sp>
        <p:nvSpPr>
          <p:cNvPr id="2" name="Slide Number Placeholder 1">
            <a:extLst>
              <a:ext uri="{FF2B5EF4-FFF2-40B4-BE49-F238E27FC236}">
                <a16:creationId xmlns:a16="http://schemas.microsoft.com/office/drawing/2014/main" id="{2F167714-EC41-4F8E-BFDD-16C0679182F8}"/>
              </a:ext>
            </a:extLst>
          </p:cNvPr>
          <p:cNvSpPr>
            <a:spLocks noGrp="1"/>
          </p:cNvSpPr>
          <p:nvPr>
            <p:ph type="sldNum" sz="quarter" idx="4"/>
          </p:nvPr>
        </p:nvSpPr>
        <p:spPr/>
        <p:txBody>
          <a:bodyPr/>
          <a:lstStyle/>
          <a:p>
            <a:pPr>
              <a:defRPr/>
            </a:pPr>
            <a:fld id="{AF3ADB94-BC16-4032-8308-4E849AF17FA4}" type="slidenum">
              <a:rPr lang="en-US" smtClean="0"/>
              <a:pPr>
                <a:defRPr/>
              </a:pPr>
              <a:t>7</a:t>
            </a:fld>
            <a:endParaRPr lang="en-US" dirty="0"/>
          </a:p>
        </p:txBody>
      </p:sp>
    </p:spTree>
    <p:extLst>
      <p:ext uri="{BB962C8B-B14F-4D97-AF65-F5344CB8AC3E}">
        <p14:creationId xmlns:p14="http://schemas.microsoft.com/office/powerpoint/2010/main" val="2115618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0D1094-8DD6-4E15-A397-6286BC3104B1}"/>
              </a:ext>
            </a:extLst>
          </p:cNvPr>
          <p:cNvSpPr>
            <a:spLocks noGrp="1"/>
          </p:cNvSpPr>
          <p:nvPr>
            <p:ph type="title"/>
          </p:nvPr>
        </p:nvSpPr>
        <p:spPr>
          <a:xfrm>
            <a:off x="804624" y="1247933"/>
            <a:ext cx="11048906" cy="1449031"/>
          </a:xfrm>
          <a:prstGeom prst="rect">
            <a:avLst/>
          </a:prstGeom>
        </p:spPr>
        <p:txBody>
          <a:bodyPr vert="horz"/>
          <a:lstStyle/>
          <a:p>
            <a:r>
              <a:rPr lang="en-US" sz="2800" b="0" dirty="0">
                <a:solidFill>
                  <a:schemeClr val="tx1"/>
                </a:solidFill>
              </a:rPr>
              <a:t>South Bruce rock setting is similar to those being assessed in other countries for a used fuel / high-level waste repository, notably France and Switzerland.</a:t>
            </a:r>
            <a:endParaRPr lang="en-CA" sz="2800" b="0" dirty="0">
              <a:solidFill>
                <a:schemeClr val="tx1"/>
              </a:solidFill>
            </a:endParaRPr>
          </a:p>
        </p:txBody>
      </p:sp>
      <p:sp>
        <p:nvSpPr>
          <p:cNvPr id="3" name="Slide Number Placeholder 2">
            <a:extLst>
              <a:ext uri="{FF2B5EF4-FFF2-40B4-BE49-F238E27FC236}">
                <a16:creationId xmlns:a16="http://schemas.microsoft.com/office/drawing/2014/main" id="{D3081443-B1E5-480E-B28A-9063B0ADD0A1}"/>
              </a:ext>
            </a:extLst>
          </p:cNvPr>
          <p:cNvSpPr>
            <a:spLocks noGrp="1"/>
          </p:cNvSpPr>
          <p:nvPr>
            <p:ph type="sldNum" sz="quarter" idx="4"/>
          </p:nvPr>
        </p:nvSpPr>
        <p:spPr/>
        <p:txBody>
          <a:bodyPr/>
          <a:lstStyle/>
          <a:p>
            <a:pPr>
              <a:defRPr/>
            </a:pPr>
            <a:fld id="{00E9227D-54C3-4B06-941A-2AA0486A2E47}" type="slidenum">
              <a:rPr lang="en-US" smtClean="0"/>
              <a:pPr>
                <a:defRPr/>
              </a:pPr>
              <a:t>8</a:t>
            </a:fld>
            <a:endParaRPr lang="en-US" dirty="0"/>
          </a:p>
        </p:txBody>
      </p:sp>
      <p:pic>
        <p:nvPicPr>
          <p:cNvPr id="53" name="Picture 52" descr="Diagram, engineering drawing&#10;&#10;Description automatically generated">
            <a:extLst>
              <a:ext uri="{FF2B5EF4-FFF2-40B4-BE49-F238E27FC236}">
                <a16:creationId xmlns:a16="http://schemas.microsoft.com/office/drawing/2014/main" id="{190A8FCF-0DBD-AEBB-0333-5088D51119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302" y="3342563"/>
            <a:ext cx="4510862" cy="3026788"/>
          </a:xfrm>
          <a:prstGeom prst="rect">
            <a:avLst/>
          </a:prstGeom>
        </p:spPr>
      </p:pic>
      <p:pic>
        <p:nvPicPr>
          <p:cNvPr id="55" name="Picture 54" descr="Diagram&#10;&#10;Description automatically generated">
            <a:extLst>
              <a:ext uri="{FF2B5EF4-FFF2-40B4-BE49-F238E27FC236}">
                <a16:creationId xmlns:a16="http://schemas.microsoft.com/office/drawing/2014/main" id="{B1358057-D9BA-CD0A-F325-D873E313B3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6147" y="3512282"/>
            <a:ext cx="4274953" cy="2580060"/>
          </a:xfrm>
          <a:prstGeom prst="rect">
            <a:avLst/>
          </a:prstGeom>
        </p:spPr>
      </p:pic>
      <p:cxnSp>
        <p:nvCxnSpPr>
          <p:cNvPr id="58" name="Straight Arrow Connector 57">
            <a:extLst>
              <a:ext uri="{FF2B5EF4-FFF2-40B4-BE49-F238E27FC236}">
                <a16:creationId xmlns:a16="http://schemas.microsoft.com/office/drawing/2014/main" id="{48B99FF4-994A-8E29-EE6D-5E4567FEC288}"/>
              </a:ext>
            </a:extLst>
          </p:cNvPr>
          <p:cNvCxnSpPr>
            <a:cxnSpLocks/>
          </p:cNvCxnSpPr>
          <p:nvPr/>
        </p:nvCxnSpPr>
        <p:spPr>
          <a:xfrm>
            <a:off x="7226300" y="4476662"/>
            <a:ext cx="114994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9" name="Title 3">
            <a:extLst>
              <a:ext uri="{FF2B5EF4-FFF2-40B4-BE49-F238E27FC236}">
                <a16:creationId xmlns:a16="http://schemas.microsoft.com/office/drawing/2014/main" id="{8E65E760-CC2B-6029-399F-F2EB39A471BA}"/>
              </a:ext>
            </a:extLst>
          </p:cNvPr>
          <p:cNvSpPr txBox="1">
            <a:spLocks/>
          </p:cNvSpPr>
          <p:nvPr/>
        </p:nvSpPr>
        <p:spPr>
          <a:xfrm>
            <a:off x="720000" y="360000"/>
            <a:ext cx="11436920" cy="611373"/>
          </a:xfrm>
          <a:prstGeom prst="rect">
            <a:avLst/>
          </a:prstGeom>
        </p:spPr>
        <p:txBody>
          <a:bodyPr vert="horz" anchor="b"/>
          <a:lstStyle>
            <a:lvl1pPr algn="l" rtl="0" eaLnBrk="0" fontAlgn="base" hangingPunct="0">
              <a:spcBef>
                <a:spcPct val="0"/>
              </a:spcBef>
              <a:spcAft>
                <a:spcPct val="0"/>
              </a:spcAft>
              <a:defRPr lang="en-US" sz="3200" b="1" kern="1200">
                <a:solidFill>
                  <a:srgbClr val="41535D"/>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41535D"/>
                </a:solidFill>
                <a:latin typeface="Arial" charset="0"/>
                <a:cs typeface="Arial" charset="0"/>
              </a:defRPr>
            </a:lvl2pPr>
            <a:lvl3pPr algn="l" rtl="0" eaLnBrk="0" fontAlgn="base" hangingPunct="0">
              <a:spcBef>
                <a:spcPct val="0"/>
              </a:spcBef>
              <a:spcAft>
                <a:spcPct val="0"/>
              </a:spcAft>
              <a:defRPr sz="3200" b="1">
                <a:solidFill>
                  <a:srgbClr val="41535D"/>
                </a:solidFill>
                <a:latin typeface="Arial" charset="0"/>
                <a:cs typeface="Arial" charset="0"/>
              </a:defRPr>
            </a:lvl3pPr>
            <a:lvl4pPr algn="l" rtl="0" eaLnBrk="0" fontAlgn="base" hangingPunct="0">
              <a:spcBef>
                <a:spcPct val="0"/>
              </a:spcBef>
              <a:spcAft>
                <a:spcPct val="0"/>
              </a:spcAft>
              <a:defRPr sz="3200" b="1">
                <a:solidFill>
                  <a:srgbClr val="41535D"/>
                </a:solidFill>
                <a:latin typeface="Arial" charset="0"/>
                <a:cs typeface="Arial" charset="0"/>
              </a:defRPr>
            </a:lvl4pPr>
            <a:lvl5pPr algn="l" rtl="0" eaLnBrk="0" fontAlgn="base" hangingPunct="0">
              <a:spcBef>
                <a:spcPct val="0"/>
              </a:spcBef>
              <a:spcAft>
                <a:spcPct val="0"/>
              </a:spcAft>
              <a:defRPr sz="3200" b="1">
                <a:solidFill>
                  <a:srgbClr val="41535D"/>
                </a:solidFill>
                <a:latin typeface="Arial" charset="0"/>
                <a:cs typeface="Arial" charset="0"/>
              </a:defRPr>
            </a:lvl5pPr>
            <a:lvl6pPr marL="457200" algn="l" rtl="0" fontAlgn="base">
              <a:spcBef>
                <a:spcPct val="0"/>
              </a:spcBef>
              <a:spcAft>
                <a:spcPct val="0"/>
              </a:spcAft>
              <a:defRPr sz="2800" b="1">
                <a:solidFill>
                  <a:srgbClr val="FFC000"/>
                </a:solidFill>
                <a:latin typeface="Arial" charset="0"/>
                <a:cs typeface="Arial" charset="0"/>
              </a:defRPr>
            </a:lvl6pPr>
            <a:lvl7pPr marL="914400" algn="l" rtl="0" fontAlgn="base">
              <a:spcBef>
                <a:spcPct val="0"/>
              </a:spcBef>
              <a:spcAft>
                <a:spcPct val="0"/>
              </a:spcAft>
              <a:defRPr sz="2800" b="1">
                <a:solidFill>
                  <a:srgbClr val="FFC000"/>
                </a:solidFill>
                <a:latin typeface="Arial" charset="0"/>
                <a:cs typeface="Arial" charset="0"/>
              </a:defRPr>
            </a:lvl7pPr>
            <a:lvl8pPr marL="1371600" algn="l" rtl="0" fontAlgn="base">
              <a:spcBef>
                <a:spcPct val="0"/>
              </a:spcBef>
              <a:spcAft>
                <a:spcPct val="0"/>
              </a:spcAft>
              <a:defRPr sz="2800" b="1">
                <a:solidFill>
                  <a:srgbClr val="FFC000"/>
                </a:solidFill>
                <a:latin typeface="Arial" charset="0"/>
                <a:cs typeface="Arial" charset="0"/>
              </a:defRPr>
            </a:lvl8pPr>
            <a:lvl9pPr marL="1828800" algn="l" rtl="0" fontAlgn="base">
              <a:spcBef>
                <a:spcPct val="0"/>
              </a:spcBef>
              <a:spcAft>
                <a:spcPct val="0"/>
              </a:spcAft>
              <a:defRPr sz="2800" b="1">
                <a:solidFill>
                  <a:srgbClr val="FFC000"/>
                </a:solidFill>
                <a:latin typeface="Arial" charset="0"/>
                <a:cs typeface="Arial" charset="0"/>
              </a:defRPr>
            </a:lvl9pPr>
          </a:lstStyle>
          <a:p>
            <a:r>
              <a:rPr lang="en-US" dirty="0">
                <a:solidFill>
                  <a:schemeClr val="tx1"/>
                </a:solidFill>
              </a:rPr>
              <a:t>International Experience</a:t>
            </a:r>
            <a:endParaRPr lang="en-US" sz="2800" b="0" dirty="0">
              <a:solidFill>
                <a:schemeClr val="tx1"/>
              </a:solidFill>
            </a:endParaRPr>
          </a:p>
        </p:txBody>
      </p:sp>
      <p:sp>
        <p:nvSpPr>
          <p:cNvPr id="76" name="TextBox 75">
            <a:extLst>
              <a:ext uri="{FF2B5EF4-FFF2-40B4-BE49-F238E27FC236}">
                <a16:creationId xmlns:a16="http://schemas.microsoft.com/office/drawing/2014/main" id="{DA0E6483-60BE-4EE2-DC5D-FA3D6E0B1E44}"/>
              </a:ext>
            </a:extLst>
          </p:cNvPr>
          <p:cNvSpPr txBox="1"/>
          <p:nvPr/>
        </p:nvSpPr>
        <p:spPr>
          <a:xfrm>
            <a:off x="2270051" y="6368902"/>
            <a:ext cx="4832498" cy="369332"/>
          </a:xfrm>
          <a:prstGeom prst="rect">
            <a:avLst/>
          </a:prstGeom>
          <a:noFill/>
        </p:spPr>
        <p:txBody>
          <a:bodyPr wrap="square" rtlCol="0">
            <a:spAutoFit/>
          </a:bodyPr>
          <a:lstStyle/>
          <a:p>
            <a:r>
              <a:rPr lang="en-CA"/>
              <a:t>Proposed French facility</a:t>
            </a:r>
          </a:p>
        </p:txBody>
      </p:sp>
      <p:sp>
        <p:nvSpPr>
          <p:cNvPr id="77" name="TextBox 76">
            <a:extLst>
              <a:ext uri="{FF2B5EF4-FFF2-40B4-BE49-F238E27FC236}">
                <a16:creationId xmlns:a16="http://schemas.microsoft.com/office/drawing/2014/main" id="{E11275F5-C589-BCCD-389C-923A7F64F8A8}"/>
              </a:ext>
            </a:extLst>
          </p:cNvPr>
          <p:cNvSpPr txBox="1"/>
          <p:nvPr/>
        </p:nvSpPr>
        <p:spPr>
          <a:xfrm>
            <a:off x="7021032" y="6334864"/>
            <a:ext cx="4832498" cy="369332"/>
          </a:xfrm>
          <a:prstGeom prst="rect">
            <a:avLst/>
          </a:prstGeom>
          <a:noFill/>
        </p:spPr>
        <p:txBody>
          <a:bodyPr wrap="square" rtlCol="0">
            <a:spAutoFit/>
          </a:bodyPr>
          <a:lstStyle/>
          <a:p>
            <a:r>
              <a:rPr lang="en-CA" dirty="0"/>
              <a:t>Swiss facility concept</a:t>
            </a:r>
          </a:p>
        </p:txBody>
      </p:sp>
    </p:spTree>
    <p:extLst>
      <p:ext uri="{BB962C8B-B14F-4D97-AF65-F5344CB8AC3E}">
        <p14:creationId xmlns:p14="http://schemas.microsoft.com/office/powerpoint/2010/main" val="2492513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044DAC-C7F1-4F13-97AA-A1E805C71F0A}"/>
              </a:ext>
            </a:extLst>
          </p:cNvPr>
          <p:cNvSpPr>
            <a:spLocks noGrp="1"/>
          </p:cNvSpPr>
          <p:nvPr>
            <p:ph type="title"/>
          </p:nvPr>
        </p:nvSpPr>
        <p:spPr>
          <a:xfrm>
            <a:off x="379762" y="360000"/>
            <a:ext cx="9131927" cy="609600"/>
          </a:xfrm>
          <a:prstGeom prst="rect">
            <a:avLst/>
          </a:prstGeom>
        </p:spPr>
        <p:txBody>
          <a:bodyPr vert="horz"/>
          <a:lstStyle/>
          <a:p>
            <a:r>
              <a:rPr lang="en-US" dirty="0">
                <a:solidFill>
                  <a:schemeClr val="tx1"/>
                </a:solidFill>
              </a:rPr>
              <a:t>Conclusions and Next Steps</a:t>
            </a:r>
            <a:endParaRPr lang="en-CA" dirty="0">
              <a:solidFill>
                <a:schemeClr val="tx1"/>
              </a:solidFill>
            </a:endParaRPr>
          </a:p>
        </p:txBody>
      </p:sp>
      <p:sp>
        <p:nvSpPr>
          <p:cNvPr id="10" name="Text Placeholder 8">
            <a:extLst>
              <a:ext uri="{FF2B5EF4-FFF2-40B4-BE49-F238E27FC236}">
                <a16:creationId xmlns:a16="http://schemas.microsoft.com/office/drawing/2014/main" id="{31287709-6E68-4A71-BD45-A6DF393535FC}"/>
              </a:ext>
            </a:extLst>
          </p:cNvPr>
          <p:cNvSpPr>
            <a:spLocks noGrp="1"/>
          </p:cNvSpPr>
          <p:nvPr>
            <p:ph type="body" sz="quarter" idx="21"/>
          </p:nvPr>
        </p:nvSpPr>
        <p:spPr>
          <a:xfrm>
            <a:off x="513164" y="1212236"/>
            <a:ext cx="5582836" cy="4909186"/>
          </a:xfrm>
        </p:spPr>
        <p:txBody>
          <a:bodyPr lIns="91440" tIns="45720" rIns="91440" bIns="45720" anchor="t"/>
          <a:lstStyle/>
          <a:p>
            <a:r>
              <a:rPr lang="en-CA" sz="2400" kern="1400" dirty="0">
                <a:effectLst/>
                <a:latin typeface="Arial" panose="020B0604020202020204" pitchFamily="34" charset="0"/>
                <a:ea typeface="Times New Roman" panose="02020603050405020304" pitchFamily="18" charset="0"/>
                <a:cs typeface="Times New Roman" panose="02020603050405020304" pitchFamily="18" charset="0"/>
              </a:rPr>
              <a:t>Overall, based on the assessment results to date, the NWMO is confident that a deep geological repository could be safely constructed at the South Bruce Site.</a:t>
            </a:r>
            <a:endParaRPr lang="en-CA" sz="2400" kern="1400" dirty="0">
              <a:latin typeface="Arial" panose="020B0604020202020204" pitchFamily="34" charset="0"/>
              <a:ea typeface="Times New Roman" panose="02020603050405020304" pitchFamily="18" charset="0"/>
              <a:cs typeface="Arial" panose="020B0604020202020204" pitchFamily="34" charset="0"/>
            </a:endParaRPr>
          </a:p>
          <a:p>
            <a:r>
              <a:rPr lang="en-CA" sz="2400" kern="1400" dirty="0">
                <a:latin typeface="Arial" panose="020B0604020202020204" pitchFamily="34" charset="0"/>
                <a:ea typeface="Times New Roman" panose="02020603050405020304" pitchFamily="18" charset="0"/>
                <a:cs typeface="Arial" panose="020B0604020202020204" pitchFamily="34" charset="0"/>
              </a:rPr>
              <a:t>Detailed site characterization is </a:t>
            </a:r>
            <a:r>
              <a:rPr lang="en-CA" sz="2400" kern="1400" dirty="0">
                <a:latin typeface="Arial"/>
                <a:ea typeface="Times New Roman" panose="02020603050405020304" pitchFamily="18" charset="0"/>
                <a:cs typeface="Arial"/>
              </a:rPr>
              <a:t>planned should</a:t>
            </a:r>
            <a:r>
              <a:rPr lang="en-CA" sz="2400" kern="1400" dirty="0">
                <a:latin typeface="Arial" panose="020B0604020202020204" pitchFamily="34" charset="0"/>
                <a:ea typeface="Times New Roman" panose="02020603050405020304" pitchFamily="18" charset="0"/>
                <a:cs typeface="Arial" panose="020B0604020202020204" pitchFamily="34" charset="0"/>
              </a:rPr>
              <a:t> the site be selected to further enhance our understanding of the site.  </a:t>
            </a:r>
          </a:p>
          <a:p>
            <a:r>
              <a:rPr lang="en-US" sz="2400" kern="1400" dirty="0">
                <a:latin typeface="Arial" panose="020B0604020202020204" pitchFamily="34" charset="0"/>
                <a:ea typeface="Times New Roman" panose="02020603050405020304" pitchFamily="18" charset="0"/>
                <a:cs typeface="Arial" panose="020B0604020202020204" pitchFamily="34" charset="0"/>
              </a:rPr>
              <a:t>Following site selection, the NWMO is planning to submit an environmental Impact Statement and a Licence to Prepare Site application</a:t>
            </a:r>
            <a:endParaRPr lang="en-CA" sz="2400" kern="1400" dirty="0">
              <a:latin typeface="Arial" panose="020B0604020202020204" pitchFamily="34" charset="0"/>
              <a:ea typeface="Times New Roman" panose="02020603050405020304" pitchFamily="18" charset="0"/>
              <a:cs typeface="Arial" panose="020B0604020202020204" pitchFamily="34" charset="0"/>
            </a:endParaRPr>
          </a:p>
        </p:txBody>
      </p:sp>
      <p:sp>
        <p:nvSpPr>
          <p:cNvPr id="2" name="Slide Number Placeholder 1">
            <a:extLst>
              <a:ext uri="{FF2B5EF4-FFF2-40B4-BE49-F238E27FC236}">
                <a16:creationId xmlns:a16="http://schemas.microsoft.com/office/drawing/2014/main" id="{2F167714-EC41-4F8E-BFDD-16C0679182F8}"/>
              </a:ext>
            </a:extLst>
          </p:cNvPr>
          <p:cNvSpPr>
            <a:spLocks noGrp="1"/>
          </p:cNvSpPr>
          <p:nvPr>
            <p:ph type="sldNum" sz="quarter" idx="4"/>
          </p:nvPr>
        </p:nvSpPr>
        <p:spPr/>
        <p:txBody>
          <a:bodyPr/>
          <a:lstStyle/>
          <a:p>
            <a:pPr>
              <a:defRPr/>
            </a:pPr>
            <a:fld id="{AF3ADB94-BC16-4032-8308-4E849AF17FA4}" type="slidenum">
              <a:rPr lang="en-US" smtClean="0"/>
              <a:pPr>
                <a:defRPr/>
              </a:pPr>
              <a:t>9</a:t>
            </a:fld>
            <a:endParaRPr lang="en-US" dirty="0"/>
          </a:p>
        </p:txBody>
      </p:sp>
      <p:pic>
        <p:nvPicPr>
          <p:cNvPr id="4" name="Picture 3">
            <a:extLst>
              <a:ext uri="{FF2B5EF4-FFF2-40B4-BE49-F238E27FC236}">
                <a16:creationId xmlns:a16="http://schemas.microsoft.com/office/drawing/2014/main" id="{5DC95F54-13F1-9D12-9EDF-3DA90EA76F1D}"/>
              </a:ext>
            </a:extLst>
          </p:cNvPr>
          <p:cNvPicPr>
            <a:picLocks noChangeAspect="1"/>
          </p:cNvPicPr>
          <p:nvPr/>
        </p:nvPicPr>
        <p:blipFill rotWithShape="1">
          <a:blip r:embed="rId3"/>
          <a:srcRect l="8183"/>
          <a:stretch/>
        </p:blipFill>
        <p:spPr>
          <a:xfrm>
            <a:off x="6423378" y="-18253"/>
            <a:ext cx="5768622" cy="6876253"/>
          </a:xfrm>
          <a:prstGeom prst="rect">
            <a:avLst/>
          </a:prstGeom>
        </p:spPr>
      </p:pic>
    </p:spTree>
    <p:extLst>
      <p:ext uri="{BB962C8B-B14F-4D97-AF65-F5344CB8AC3E}">
        <p14:creationId xmlns:p14="http://schemas.microsoft.com/office/powerpoint/2010/main" val="27322136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021 Content">
  <a:themeElements>
    <a:clrScheme name="Custom 1">
      <a:dk1>
        <a:sysClr val="windowText" lastClr="000000"/>
      </a:dk1>
      <a:lt1>
        <a:srgbClr val="FFFFFF"/>
      </a:lt1>
      <a:dk2>
        <a:srgbClr val="000000"/>
      </a:dk2>
      <a:lt2>
        <a:srgbClr val="FFFFFF"/>
      </a:lt2>
      <a:accent1>
        <a:srgbClr val="4F81BD"/>
      </a:accent1>
      <a:accent2>
        <a:srgbClr val="B8CCE4"/>
      </a:accent2>
      <a:accent3>
        <a:srgbClr val="FFC000"/>
      </a:accent3>
      <a:accent4>
        <a:srgbClr val="FFE599"/>
      </a:accent4>
      <a:accent5>
        <a:srgbClr val="9BBB59"/>
      </a:accent5>
      <a:accent6>
        <a:srgbClr val="D7E3BC"/>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2021 subsection + pictu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2021 subsection + pictu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021 Title - no pictu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021 Subsection - no pictu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End slide">
  <a:themeElements>
    <a:clrScheme name="Custom 1">
      <a:dk1>
        <a:sysClr val="windowText" lastClr="000000"/>
      </a:dk1>
      <a:lt1>
        <a:srgbClr val="FFFFFF"/>
      </a:lt1>
      <a:dk2>
        <a:srgbClr val="000000"/>
      </a:dk2>
      <a:lt2>
        <a:srgbClr val="FFFFFF"/>
      </a:lt2>
      <a:accent1>
        <a:srgbClr val="4F81BD"/>
      </a:accent1>
      <a:accent2>
        <a:srgbClr val="B8CCE4"/>
      </a:accent2>
      <a:accent3>
        <a:srgbClr val="FFC000"/>
      </a:accent3>
      <a:accent4>
        <a:srgbClr val="FFE599"/>
      </a:accent4>
      <a:accent5>
        <a:srgbClr val="9BBB59"/>
      </a:accent5>
      <a:accent6>
        <a:srgbClr val="D7E3BC"/>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7E9FD11F36F8E468E1AACCD90A4A74A" ma:contentTypeVersion="18" ma:contentTypeDescription="Create a new document." ma:contentTypeScope="" ma:versionID="2ea0eddc6e3a267c7ef9fa5478aff5fc">
  <xsd:schema xmlns:xsd="http://www.w3.org/2001/XMLSchema" xmlns:xs="http://www.w3.org/2001/XMLSchema" xmlns:p="http://schemas.microsoft.com/office/2006/metadata/properties" xmlns:ns2="4e6c1a19-7690-4036-a90c-dbe279920b17" xmlns:ns3="6b10dadc-aca8-47cb-8d41-9c244692a855" targetNamespace="http://schemas.microsoft.com/office/2006/metadata/properties" ma:root="true" ma:fieldsID="89e313d98199b803c4d98699721fe3f2" ns2:_="" ns3:_="">
    <xsd:import namespace="4e6c1a19-7690-4036-a90c-dbe279920b17"/>
    <xsd:import namespace="6b10dadc-aca8-47cb-8d41-9c244692a85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6c1a19-7690-4036-a90c-dbe279920b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b7394c6-69f1-43ce-90cc-af6d97447dd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b10dadc-aca8-47cb-8d41-9c244692a855"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9c9b88c-f846-4e55-b9e4-1ce928eae285}" ma:internalName="TaxCatchAll" ma:showField="CatchAllData" ma:web="6b10dadc-aca8-47cb-8d41-9c244692a85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6b10dadc-aca8-47cb-8d41-9c244692a855">
      <UserInfo>
        <DisplayName>Dimitrie Marinceu</DisplayName>
        <AccountId>29</AccountId>
        <AccountType/>
      </UserInfo>
      <UserInfo>
        <DisplayName>Zhang, Yaoting</DisplayName>
        <AccountId>41</AccountId>
        <AccountType/>
      </UserInfo>
      <UserInfo>
        <DisplayName>CVSPBackupAccount6440036816868633</DisplayName>
        <AccountId>20</AccountId>
        <AccountType/>
      </UserInfo>
      <UserInfo>
        <DisplayName>P Vilks</DisplayName>
        <AccountId>127</AccountId>
        <AccountType/>
      </UserInfo>
      <UserInfo>
        <DisplayName>sharegate</DisplayName>
        <AccountId>9</AccountId>
        <AccountType/>
      </UserInfo>
      <UserInfo>
        <DisplayName>CVSPBackupAccount1614974790</DisplayName>
        <AccountId>12</AccountId>
        <AccountType/>
      </UserInfo>
      <UserInfo>
        <DisplayName>Antoine Boyer</DisplayName>
        <AccountId>47</AccountId>
        <AccountType/>
      </UserInfo>
      <UserInfo>
        <DisplayName>Chantal Medri</DisplayName>
        <AccountId>49</AccountId>
        <AccountType/>
      </UserInfo>
      <UserInfo>
        <DisplayName>US</DisplayName>
        <AccountId>103</AccountId>
        <AccountType/>
      </UserInfo>
      <UserInfo>
        <DisplayName>SENES employees</DisplayName>
        <AccountId>97</AccountId>
        <AccountType/>
      </UserInfo>
      <UserInfo>
        <DisplayName>MCRORIEB</DisplayName>
        <AccountId>182</AccountId>
        <AccountType/>
      </UserInfo>
      <UserInfo>
        <DisplayName>CVSPBackupAccount6441200376277023</DisplayName>
        <AccountId>326</AccountId>
        <AccountType/>
      </UserInfo>
      <UserInfo>
        <DisplayName>Carolyn Fell</DisplayName>
        <AccountId>7716</AccountId>
        <AccountType/>
      </UserInfo>
      <UserInfo>
        <DisplayName>Pahor, Michael</DisplayName>
        <AccountId>6987</AccountId>
        <AccountType/>
      </UserInfo>
      <UserInfo>
        <DisplayName>Mark Gobien</DisplayName>
        <AccountId>43</AccountId>
        <AccountType/>
      </UserInfo>
    </SharedWithUsers>
    <lcf76f155ced4ddcb4097134ff3c332f xmlns="4e6c1a19-7690-4036-a90c-dbe279920b17">
      <Terms xmlns="http://schemas.microsoft.com/office/infopath/2007/PartnerControls"/>
    </lcf76f155ced4ddcb4097134ff3c332f>
    <TaxCatchAll xmlns="6b10dadc-aca8-47cb-8d41-9c244692a855" xsi:nil="true"/>
  </documentManagement>
</p:properties>
</file>

<file path=customXml/itemProps1.xml><?xml version="1.0" encoding="utf-8"?>
<ds:datastoreItem xmlns:ds="http://schemas.openxmlformats.org/officeDocument/2006/customXml" ds:itemID="{FE11041A-14AB-446B-9A9D-6EF2D18C4D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6c1a19-7690-4036-a90c-dbe279920b17"/>
    <ds:schemaRef ds:uri="6b10dadc-aca8-47cb-8d41-9c244692a8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8E01444-8DCE-45CB-B786-1B1A1F52E27D}">
  <ds:schemaRefs>
    <ds:schemaRef ds:uri="http://schemas.microsoft.com/sharepoint/v3/contenttype/forms"/>
  </ds:schemaRefs>
</ds:datastoreItem>
</file>

<file path=customXml/itemProps3.xml><?xml version="1.0" encoding="utf-8"?>
<ds:datastoreItem xmlns:ds="http://schemas.openxmlformats.org/officeDocument/2006/customXml" ds:itemID="{D7AB2488-20EC-4870-9948-3DD7ED14DE05}">
  <ds:schemaRefs>
    <ds:schemaRef ds:uri="4e6c1a19-7690-4036-a90c-dbe279920b17"/>
    <ds:schemaRef ds:uri="http://schemas.microsoft.com/office/2006/documentManagement/types"/>
    <ds:schemaRef ds:uri="http://purl.org/dc/dcmitype/"/>
    <ds:schemaRef ds:uri="http://schemas.microsoft.com/office/2006/metadata/properties"/>
    <ds:schemaRef ds:uri="http://schemas.microsoft.com/office/infopath/2007/PartnerControls"/>
    <ds:schemaRef ds:uri="http://www.w3.org/XML/1998/namespace"/>
    <ds:schemaRef ds:uri="http://purl.org/dc/elements/1.1/"/>
    <ds:schemaRef ds:uri="http://schemas.openxmlformats.org/package/2006/metadata/core-properties"/>
    <ds:schemaRef ds:uri="6b10dadc-aca8-47cb-8d41-9c244692a855"/>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0</TotalTime>
  <Words>581</Words>
  <Application>Microsoft Office PowerPoint</Application>
  <PresentationFormat>Widescreen</PresentationFormat>
  <Paragraphs>73</Paragraphs>
  <Slides>10</Slides>
  <Notes>10</Notes>
  <HiddenSlides>0</HiddenSlides>
  <MMClips>0</MMClips>
  <ScaleCrop>false</ScaleCrop>
  <HeadingPairs>
    <vt:vector size="8" baseType="variant">
      <vt:variant>
        <vt:lpstr>Fonts Used</vt:lpstr>
      </vt:variant>
      <vt:variant>
        <vt:i4>4</vt:i4>
      </vt:variant>
      <vt:variant>
        <vt:lpstr>Theme</vt:lpstr>
      </vt:variant>
      <vt:variant>
        <vt:i4>6</vt:i4>
      </vt:variant>
      <vt:variant>
        <vt:lpstr>Embedded OLE Servers</vt:lpstr>
      </vt:variant>
      <vt:variant>
        <vt:i4>1</vt:i4>
      </vt:variant>
      <vt:variant>
        <vt:lpstr>Slide Titles</vt:lpstr>
      </vt:variant>
      <vt:variant>
        <vt:i4>10</vt:i4>
      </vt:variant>
    </vt:vector>
  </HeadingPairs>
  <TitlesOfParts>
    <vt:vector size="21" baseType="lpstr">
      <vt:lpstr>Arial</vt:lpstr>
      <vt:lpstr>Arial Black</vt:lpstr>
      <vt:lpstr>Calibri</vt:lpstr>
      <vt:lpstr>Verdana</vt:lpstr>
      <vt:lpstr>2021 Content</vt:lpstr>
      <vt:lpstr>1_2021 subsection + picture</vt:lpstr>
      <vt:lpstr>2_2021 subsection + picture</vt:lpstr>
      <vt:lpstr>2021 Title - no picture</vt:lpstr>
      <vt:lpstr>2021 Subsection - no picture</vt:lpstr>
      <vt:lpstr>End slide</vt:lpstr>
      <vt:lpstr>think-cell Slide</vt:lpstr>
      <vt:lpstr>Safety Put Simply </vt:lpstr>
      <vt:lpstr>Confidence in Safety at South Bruce site</vt:lpstr>
      <vt:lpstr>PowerPoint Presentation</vt:lpstr>
      <vt:lpstr>PowerPoint Presentation</vt:lpstr>
      <vt:lpstr>Results of Geology  Studies at Site</vt:lpstr>
      <vt:lpstr>PowerPoint Presentation</vt:lpstr>
      <vt:lpstr>Safety Assessment</vt:lpstr>
      <vt:lpstr>South Bruce rock setting is similar to those being assessed in other countries for a used fuel / high-level waste repository, notably France and Switzerland.</vt:lpstr>
      <vt:lpstr>Conclusions and Next Steps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Confidence in Safety –  South Bruce Site</dc:title>
  <dc:creator/>
  <cp:lastModifiedBy/>
  <cp:revision>157</cp:revision>
  <dcterms:created xsi:type="dcterms:W3CDTF">2022-08-22T20:08:41Z</dcterms:created>
  <dcterms:modified xsi:type="dcterms:W3CDTF">2024-05-10T20:06:14Z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0x01010077E9FD11F36F8E468E1AACCD90A4A74A</vt:lpwstr>
  </property>
</Properties>
</file>